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4"/>
  </p:sldMasterIdLst>
  <p:notesMasterIdLst>
    <p:notesMasterId r:id="rId26"/>
  </p:notesMasterIdLst>
  <p:handoutMasterIdLst>
    <p:handoutMasterId r:id="rId27"/>
  </p:handoutMasterIdLst>
  <p:sldIdLst>
    <p:sldId id="317" r:id="rId5"/>
    <p:sldId id="257" r:id="rId6"/>
    <p:sldId id="308" r:id="rId7"/>
    <p:sldId id="318" r:id="rId8"/>
    <p:sldId id="350" r:id="rId9"/>
    <p:sldId id="351" r:id="rId10"/>
    <p:sldId id="278" r:id="rId11"/>
    <p:sldId id="345" r:id="rId12"/>
    <p:sldId id="353" r:id="rId13"/>
    <p:sldId id="346" r:id="rId14"/>
    <p:sldId id="354" r:id="rId15"/>
    <p:sldId id="347" r:id="rId16"/>
    <p:sldId id="355" r:id="rId17"/>
    <p:sldId id="349" r:id="rId18"/>
    <p:sldId id="339" r:id="rId19"/>
    <p:sldId id="357" r:id="rId20"/>
    <p:sldId id="348" r:id="rId21"/>
    <p:sldId id="356" r:id="rId22"/>
    <p:sldId id="352" r:id="rId23"/>
    <p:sldId id="338" r:id="rId24"/>
    <p:sldId id="29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45C5E2-BDA8-4542-9623-27AC3185EE67}" v="174" dt="2025-05-13T04:12:22.225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95405" autoAdjust="0"/>
  </p:normalViewPr>
  <p:slideViewPr>
    <p:cSldViewPr snapToGrid="0">
      <p:cViewPr varScale="1">
        <p:scale>
          <a:sx n="70" d="100"/>
          <a:sy n="70" d="100"/>
        </p:scale>
        <p:origin x="348" y="5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katalakshmi Kottapalli" userId="6ee055b2096e557b" providerId="LiveId" clId="{BA6B53D8-AE70-4541-9D7A-EDBACBB5DFB1}"/>
    <pc:docChg chg="undo custSel addSld delSld modSld">
      <pc:chgData name="Venkatalakshmi Kottapalli" userId="6ee055b2096e557b" providerId="LiveId" clId="{BA6B53D8-AE70-4541-9D7A-EDBACBB5DFB1}" dt="2025-05-11T20:05:29.490" v="177" actId="1076"/>
      <pc:docMkLst>
        <pc:docMk/>
      </pc:docMkLst>
      <pc:sldChg chg="addSp delSp modSp mod setBg">
        <pc:chgData name="Venkatalakshmi Kottapalli" userId="6ee055b2096e557b" providerId="LiveId" clId="{BA6B53D8-AE70-4541-9D7A-EDBACBB5DFB1}" dt="2025-05-11T20:05:29.490" v="177" actId="1076"/>
        <pc:sldMkLst>
          <pc:docMk/>
          <pc:sldMk cId="4148681317" sldId="257"/>
        </pc:sldMkLst>
        <pc:spChg chg="mod">
          <ac:chgData name="Venkatalakshmi Kottapalli" userId="6ee055b2096e557b" providerId="LiveId" clId="{BA6B53D8-AE70-4541-9D7A-EDBACBB5DFB1}" dt="2025-05-11T20:04:40.085" v="159" actId="26606"/>
          <ac:spMkLst>
            <pc:docMk/>
            <pc:sldMk cId="4148681317" sldId="257"/>
            <ac:spMk id="16" creationId="{B14C0111-86AA-B377-753D-02A3CA89F8E6}"/>
          </ac:spMkLst>
        </pc:spChg>
        <pc:picChg chg="add mod">
          <ac:chgData name="Venkatalakshmi Kottapalli" userId="6ee055b2096e557b" providerId="LiveId" clId="{BA6B53D8-AE70-4541-9D7A-EDBACBB5DFB1}" dt="2025-05-11T20:05:29.490" v="177" actId="1076"/>
          <ac:picMkLst>
            <pc:docMk/>
            <pc:sldMk cId="4148681317" sldId="257"/>
            <ac:picMk id="3" creationId="{1735AA3D-1917-5A7F-8733-DC258C7FD6E8}"/>
          </ac:picMkLst>
        </pc:picChg>
      </pc:sldChg>
      <pc:sldChg chg="addSp delSp modSp mod setBg">
        <pc:chgData name="Venkatalakshmi Kottapalli" userId="6ee055b2096e557b" providerId="LiveId" clId="{BA6B53D8-AE70-4541-9D7A-EDBACBB5DFB1}" dt="2025-05-11T19:52:49.285" v="124" actId="14100"/>
        <pc:sldMkLst>
          <pc:docMk/>
          <pc:sldMk cId="1096717490" sldId="263"/>
        </pc:sldMkLst>
      </pc:sldChg>
      <pc:sldChg chg="modSp mod">
        <pc:chgData name="Venkatalakshmi Kottapalli" userId="6ee055b2096e557b" providerId="LiveId" clId="{BA6B53D8-AE70-4541-9D7A-EDBACBB5DFB1}" dt="2025-05-11T19:38:03.664" v="18" actId="14100"/>
        <pc:sldMkLst>
          <pc:docMk/>
          <pc:sldMk cId="520000563" sldId="278"/>
        </pc:sldMkLst>
        <pc:spChg chg="mod">
          <ac:chgData name="Venkatalakshmi Kottapalli" userId="6ee055b2096e557b" providerId="LiveId" clId="{BA6B53D8-AE70-4541-9D7A-EDBACBB5DFB1}" dt="2025-05-11T19:37:53.535" v="15" actId="255"/>
          <ac:spMkLst>
            <pc:docMk/>
            <pc:sldMk cId="520000563" sldId="278"/>
            <ac:spMk id="3" creationId="{61377AF6-2477-81EC-D1BC-43FD72DF18F6}"/>
          </ac:spMkLst>
        </pc:spChg>
      </pc:sldChg>
      <pc:sldChg chg="del">
        <pc:chgData name="Venkatalakshmi Kottapalli" userId="6ee055b2096e557b" providerId="LiveId" clId="{BA6B53D8-AE70-4541-9D7A-EDBACBB5DFB1}" dt="2025-05-11T19:34:59.183" v="13" actId="47"/>
        <pc:sldMkLst>
          <pc:docMk/>
          <pc:sldMk cId="4230106960" sldId="310"/>
        </pc:sldMkLst>
      </pc:sldChg>
      <pc:sldChg chg="del">
        <pc:chgData name="Venkatalakshmi Kottapalli" userId="6ee055b2096e557b" providerId="LiveId" clId="{BA6B53D8-AE70-4541-9D7A-EDBACBB5DFB1}" dt="2025-05-11T19:45:32.959" v="81" actId="2696"/>
        <pc:sldMkLst>
          <pc:docMk/>
          <pc:sldMk cId="859909800" sldId="312"/>
        </pc:sldMkLst>
      </pc:sldChg>
      <pc:sldChg chg="delSp add setBg delDesignElem">
        <pc:chgData name="Venkatalakshmi Kottapalli" userId="6ee055b2096e557b" providerId="LiveId" clId="{BA6B53D8-AE70-4541-9D7A-EDBACBB5DFB1}" dt="2025-05-11T19:45:34.818" v="83"/>
        <pc:sldMkLst>
          <pc:docMk/>
          <pc:sldMk cId="1884299256" sldId="312"/>
        </pc:sldMkLst>
      </pc:sldChg>
      <pc:sldChg chg="modSp mod">
        <pc:chgData name="Venkatalakshmi Kottapalli" userId="6ee055b2096e557b" providerId="LiveId" clId="{BA6B53D8-AE70-4541-9D7A-EDBACBB5DFB1}" dt="2025-05-11T19:33:35.103" v="0" actId="14100"/>
        <pc:sldMkLst>
          <pc:docMk/>
          <pc:sldMk cId="3622141306" sldId="318"/>
        </pc:sldMkLst>
      </pc:sldChg>
      <pc:sldChg chg="addSp delSp modSp new mod setBg">
        <pc:chgData name="Venkatalakshmi Kottapalli" userId="6ee055b2096e557b" providerId="LiveId" clId="{BA6B53D8-AE70-4541-9D7A-EDBACBB5DFB1}" dt="2025-05-11T19:34:38.045" v="12" actId="26606"/>
        <pc:sldMkLst>
          <pc:docMk/>
          <pc:sldMk cId="1544011971" sldId="339"/>
        </pc:sldMkLst>
      </pc:sldChg>
      <pc:sldChg chg="addSp delSp modSp new del mod">
        <pc:chgData name="Venkatalakshmi Kottapalli" userId="6ee055b2096e557b" providerId="LiveId" clId="{BA6B53D8-AE70-4541-9D7A-EDBACBB5DFB1}" dt="2025-05-11T19:41:34.363" v="51" actId="47"/>
        <pc:sldMkLst>
          <pc:docMk/>
          <pc:sldMk cId="4005906999" sldId="340"/>
        </pc:sldMkLst>
      </pc:sldChg>
      <pc:sldChg chg="new del">
        <pc:chgData name="Venkatalakshmi Kottapalli" userId="6ee055b2096e557b" providerId="LiveId" clId="{BA6B53D8-AE70-4541-9D7A-EDBACBB5DFB1}" dt="2025-05-11T19:39:34.185" v="21" actId="47"/>
        <pc:sldMkLst>
          <pc:docMk/>
          <pc:sldMk cId="2339858045" sldId="341"/>
        </pc:sldMkLst>
      </pc:sldChg>
      <pc:sldChg chg="addSp delSp modSp add mod setBg">
        <pc:chgData name="Venkatalakshmi Kottapalli" userId="6ee055b2096e557b" providerId="LiveId" clId="{BA6B53D8-AE70-4541-9D7A-EDBACBB5DFB1}" dt="2025-05-11T19:40:42.760" v="42" actId="26606"/>
        <pc:sldMkLst>
          <pc:docMk/>
          <pc:sldMk cId="3043974834" sldId="341"/>
        </pc:sldMkLst>
      </pc:sldChg>
      <pc:sldChg chg="addSp delSp modSp new del mod">
        <pc:chgData name="Venkatalakshmi Kottapalli" userId="6ee055b2096e557b" providerId="LiveId" clId="{BA6B53D8-AE70-4541-9D7A-EDBACBB5DFB1}" dt="2025-05-11T19:40:06.296" v="36" actId="680"/>
        <pc:sldMkLst>
          <pc:docMk/>
          <pc:sldMk cId="3618267201" sldId="341"/>
        </pc:sldMkLst>
      </pc:sldChg>
      <pc:sldChg chg="delSp add setBg delDesignElem">
        <pc:chgData name="Venkatalakshmi Kottapalli" userId="6ee055b2096e557b" providerId="LiveId" clId="{BA6B53D8-AE70-4541-9D7A-EDBACBB5DFB1}" dt="2025-05-11T19:48:55.085" v="94"/>
        <pc:sldMkLst>
          <pc:docMk/>
          <pc:sldMk cId="1268595367" sldId="342"/>
        </pc:sldMkLst>
      </pc:sldChg>
      <pc:sldChg chg="addSp delSp modSp add del mod setBg">
        <pc:chgData name="Venkatalakshmi Kottapalli" userId="6ee055b2096e557b" providerId="LiveId" clId="{BA6B53D8-AE70-4541-9D7A-EDBACBB5DFB1}" dt="2025-05-11T19:48:53.021" v="92" actId="2696"/>
        <pc:sldMkLst>
          <pc:docMk/>
          <pc:sldMk cId="1987238860" sldId="342"/>
        </pc:sldMkLst>
      </pc:sldChg>
      <pc:sldChg chg="addSp delSp new del mod">
        <pc:chgData name="Venkatalakshmi Kottapalli" userId="6ee055b2096e557b" providerId="LiveId" clId="{BA6B53D8-AE70-4541-9D7A-EDBACBB5DFB1}" dt="2025-05-11T19:39:46.638" v="24" actId="47"/>
        <pc:sldMkLst>
          <pc:docMk/>
          <pc:sldMk cId="4249639110" sldId="342"/>
        </pc:sldMkLst>
      </pc:sldChg>
      <pc:sldChg chg="addSp delSp modSp add mod setBg delDesignElem">
        <pc:chgData name="Venkatalakshmi Kottapalli" userId="6ee055b2096e557b" providerId="LiveId" clId="{BA6B53D8-AE70-4541-9D7A-EDBACBB5DFB1}" dt="2025-05-11T19:48:43.084" v="91" actId="962"/>
        <pc:sldMkLst>
          <pc:docMk/>
          <pc:sldMk cId="3460600474" sldId="343"/>
        </pc:sldMkLst>
      </pc:sldChg>
      <pc:sldChg chg="addSp delSp modSp add mod">
        <pc:chgData name="Venkatalakshmi Kottapalli" userId="6ee055b2096e557b" providerId="LiveId" clId="{BA6B53D8-AE70-4541-9D7A-EDBACBB5DFB1}" dt="2025-05-11T19:53:19.575" v="156" actId="478"/>
        <pc:sldMkLst>
          <pc:docMk/>
          <pc:sldMk cId="123294121" sldId="344"/>
        </pc:sldMkLst>
      </pc:sldChg>
      <pc:sldMasterChg chg="delSldLayout">
        <pc:chgData name="Venkatalakshmi Kottapalli" userId="6ee055b2096e557b" providerId="LiveId" clId="{BA6B53D8-AE70-4541-9D7A-EDBACBB5DFB1}" dt="2025-05-11T19:34:59.183" v="13" actId="47"/>
        <pc:sldMasterMkLst>
          <pc:docMk/>
          <pc:sldMasterMk cId="3058573026" sldId="2147483683"/>
        </pc:sldMasterMkLst>
        <pc:sldLayoutChg chg="del">
          <pc:chgData name="Venkatalakshmi Kottapalli" userId="6ee055b2096e557b" providerId="LiveId" clId="{BA6B53D8-AE70-4541-9D7A-EDBACBB5DFB1}" dt="2025-05-11T19:34:59.183" v="13" actId="47"/>
          <pc:sldLayoutMkLst>
            <pc:docMk/>
            <pc:sldMasterMk cId="3058573026" sldId="2147483683"/>
            <pc:sldLayoutMk cId="2313442253" sldId="2147483699"/>
          </pc:sldLayoutMkLst>
        </pc:sldLayoutChg>
      </pc:sldMasterChg>
    </pc:docChg>
  </pc:docChgLst>
  <pc:docChgLst>
    <pc:chgData name="Venkatalakshmi Kottapalli" userId="6ee055b2096e557b" providerId="LiveId" clId="{7C45C5E2-BDA8-4542-9623-27AC3185EE67}"/>
    <pc:docChg chg="undo custSel addSld delSld modSld">
      <pc:chgData name="Venkatalakshmi Kottapalli" userId="6ee055b2096e557b" providerId="LiveId" clId="{7C45C5E2-BDA8-4542-9623-27AC3185EE67}" dt="2025-05-13T22:57:45.751" v="1480" actId="14100"/>
      <pc:docMkLst>
        <pc:docMk/>
      </pc:docMkLst>
      <pc:sldChg chg="addSp delSp modSp mod">
        <pc:chgData name="Venkatalakshmi Kottapalli" userId="6ee055b2096e557b" providerId="LiveId" clId="{7C45C5E2-BDA8-4542-9623-27AC3185EE67}" dt="2025-05-13T04:12:22.224" v="1454" actId="14100"/>
        <pc:sldMkLst>
          <pc:docMk/>
          <pc:sldMk cId="4148681317" sldId="257"/>
        </pc:sldMkLst>
        <pc:spChg chg="add mod">
          <ac:chgData name="Venkatalakshmi Kottapalli" userId="6ee055b2096e557b" providerId="LiveId" clId="{7C45C5E2-BDA8-4542-9623-27AC3185EE67}" dt="2025-05-13T04:12:22.224" v="1454" actId="14100"/>
          <ac:spMkLst>
            <pc:docMk/>
            <pc:sldMk cId="4148681317" sldId="257"/>
            <ac:spMk id="2" creationId="{3615FF00-562F-F67E-4A96-35ACDB565FFF}"/>
          </ac:spMkLst>
        </pc:spChg>
        <pc:spChg chg="del mod">
          <ac:chgData name="Venkatalakshmi Kottapalli" userId="6ee055b2096e557b" providerId="LiveId" clId="{7C45C5E2-BDA8-4542-9623-27AC3185EE67}" dt="2025-05-12T15:44:08.083" v="39"/>
          <ac:spMkLst>
            <pc:docMk/>
            <pc:sldMk cId="4148681317" sldId="257"/>
            <ac:spMk id="6" creationId="{6A2C7DB0-06CA-F644-6C85-2CD116EEEBD5}"/>
          </ac:spMkLst>
        </pc:spChg>
        <pc:spChg chg="mod">
          <ac:chgData name="Venkatalakshmi Kottapalli" userId="6ee055b2096e557b" providerId="LiveId" clId="{7C45C5E2-BDA8-4542-9623-27AC3185EE67}" dt="2025-05-12T15:44:32.717" v="40" actId="26606"/>
          <ac:spMkLst>
            <pc:docMk/>
            <pc:sldMk cId="4148681317" sldId="257"/>
            <ac:spMk id="16" creationId="{B14C0111-86AA-B377-753D-02A3CA89F8E6}"/>
          </ac:spMkLst>
        </pc:spChg>
        <pc:picChg chg="add del mod ord">
          <ac:chgData name="Venkatalakshmi Kottapalli" userId="6ee055b2096e557b" providerId="LiveId" clId="{7C45C5E2-BDA8-4542-9623-27AC3185EE67}" dt="2025-05-13T01:26:03.378" v="1262" actId="478"/>
          <ac:picMkLst>
            <pc:docMk/>
            <pc:sldMk cId="4148681317" sldId="257"/>
            <ac:picMk id="3" creationId="{1735AA3D-1917-5A7F-8733-DC258C7FD6E8}"/>
          </ac:picMkLst>
        </pc:picChg>
        <pc:cxnChg chg="del">
          <ac:chgData name="Venkatalakshmi Kottapalli" userId="6ee055b2096e557b" providerId="LiveId" clId="{7C45C5E2-BDA8-4542-9623-27AC3185EE67}" dt="2025-05-12T15:44:32.717" v="40" actId="26606"/>
          <ac:cxnSpMkLst>
            <pc:docMk/>
            <pc:sldMk cId="4148681317" sldId="257"/>
            <ac:cxnSpMk id="26" creationId="{9200C8B5-FB5A-4F8B-A9BD-693C051418A3}"/>
          </ac:cxnSpMkLst>
        </pc:cxnChg>
        <pc:cxnChg chg="add">
          <ac:chgData name="Venkatalakshmi Kottapalli" userId="6ee055b2096e557b" providerId="LiveId" clId="{7C45C5E2-BDA8-4542-9623-27AC3185EE67}" dt="2025-05-12T15:44:32.717" v="40" actId="26606"/>
          <ac:cxnSpMkLst>
            <pc:docMk/>
            <pc:sldMk cId="4148681317" sldId="257"/>
            <ac:cxnSpMk id="31" creationId="{9200C8B5-FB5A-4F8B-A9BD-693C051418A3}"/>
          </ac:cxnSpMkLst>
        </pc:cxnChg>
      </pc:sldChg>
      <pc:sldChg chg="del">
        <pc:chgData name="Venkatalakshmi Kottapalli" userId="6ee055b2096e557b" providerId="LiveId" clId="{7C45C5E2-BDA8-4542-9623-27AC3185EE67}" dt="2025-05-12T15:57:44.229" v="221" actId="47"/>
        <pc:sldMkLst>
          <pc:docMk/>
          <pc:sldMk cId="1096717490" sldId="263"/>
        </pc:sldMkLst>
      </pc:sldChg>
      <pc:sldChg chg="addSp delSp modSp mod addAnim setClrOvrMap">
        <pc:chgData name="Venkatalakshmi Kottapalli" userId="6ee055b2096e557b" providerId="LiveId" clId="{7C45C5E2-BDA8-4542-9623-27AC3185EE67}" dt="2025-05-12T16:54:31.248" v="661" actId="26606"/>
        <pc:sldMkLst>
          <pc:docMk/>
          <pc:sldMk cId="520000563" sldId="278"/>
        </pc:sldMkLst>
        <pc:spChg chg="mod ord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3" creationId="{61377AF6-2477-81EC-D1BC-43FD72DF18F6}"/>
          </ac:spMkLst>
        </pc:spChg>
        <pc:spChg chg="add del mod">
          <ac:chgData name="Venkatalakshmi Kottapalli" userId="6ee055b2096e557b" providerId="LiveId" clId="{7C45C5E2-BDA8-4542-9623-27AC3185EE67}" dt="2025-05-12T15:54:08.681" v="101" actId="478"/>
          <ac:spMkLst>
            <pc:docMk/>
            <pc:sldMk cId="520000563" sldId="278"/>
            <ac:spMk id="4" creationId="{25D8B183-F51D-1F12-5618-54C260DCDB18}"/>
          </ac:spMkLst>
        </pc:spChg>
        <pc:spChg chg="del mod">
          <ac:chgData name="Venkatalakshmi Kottapalli" userId="6ee055b2096e557b" providerId="LiveId" clId="{7C45C5E2-BDA8-4542-9623-27AC3185EE67}" dt="2025-05-12T15:52:03.977" v="98" actId="478"/>
          <ac:spMkLst>
            <pc:docMk/>
            <pc:sldMk cId="520000563" sldId="278"/>
            <ac:spMk id="11" creationId="{000EBDF4-3413-FCF9-2E25-9A254A61F23E}"/>
          </ac:spMkLst>
        </pc:spChg>
        <pc:spChg chg="del">
          <ac:chgData name="Venkatalakshmi Kottapalli" userId="6ee055b2096e557b" providerId="LiveId" clId="{7C45C5E2-BDA8-4542-9623-27AC3185EE67}" dt="2025-05-12T15:54:13.290" v="102" actId="26606"/>
          <ac:spMkLst>
            <pc:docMk/>
            <pc:sldMk cId="520000563" sldId="278"/>
            <ac:spMk id="16" creationId="{3A8EC506-B1DA-46A1-B44D-774E68468E13}"/>
          </ac:spMkLst>
        </pc:spChg>
        <pc:spChg chg="del">
          <ac:chgData name="Venkatalakshmi Kottapalli" userId="6ee055b2096e557b" providerId="LiveId" clId="{7C45C5E2-BDA8-4542-9623-27AC3185EE67}" dt="2025-05-12T15:54:13.290" v="102" actId="26606"/>
          <ac:spMkLst>
            <pc:docMk/>
            <pc:sldMk cId="520000563" sldId="278"/>
            <ac:spMk id="18" creationId="{BFF30785-305E-45D7-984F-5AA93D3CA561}"/>
          </ac:spMkLst>
        </pc:spChg>
        <pc:spChg chg="del">
          <ac:chgData name="Venkatalakshmi Kottapalli" userId="6ee055b2096e557b" providerId="LiveId" clId="{7C45C5E2-BDA8-4542-9623-27AC3185EE67}" dt="2025-05-12T15:54:13.290" v="102" actId="26606"/>
          <ac:spMkLst>
            <pc:docMk/>
            <pc:sldMk cId="520000563" sldId="278"/>
            <ac:spMk id="22" creationId="{CA73784B-AC76-4BAD-93AF-C72D0EDFD715}"/>
          </ac:spMkLst>
        </pc:spChg>
        <pc:spChg chg="add del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29" creationId="{8CD2B798-7994-4548-A2BE-4AEF9C1A5FAE}"/>
          </ac:spMkLst>
        </pc:spChg>
        <pc:spChg chg="add del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31" creationId="{E6162320-3B67-42BB-AF9D-939326E6489E}"/>
          </ac:spMkLst>
        </pc:spChg>
        <pc:spChg chg="add del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35" creationId="{B8D726A5-7900-41B4-8D49-49B4A2010E7C}"/>
          </ac:spMkLst>
        </pc:spChg>
        <pc:spChg chg="add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42" creationId="{8CD2B798-7994-4548-A2BE-4AEF9C1A5FAE}"/>
          </ac:spMkLst>
        </pc:spChg>
        <pc:spChg chg="add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44" creationId="{E6162320-3B67-42BB-AF9D-939326E6489E}"/>
          </ac:spMkLst>
        </pc:spChg>
        <pc:spChg chg="add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48" creationId="{2FDF0794-1B86-42B2-B8C7-F60123E638ED}"/>
          </ac:spMkLst>
        </pc:spChg>
        <pc:spChg chg="add">
          <ac:chgData name="Venkatalakshmi Kottapalli" userId="6ee055b2096e557b" providerId="LiveId" clId="{7C45C5E2-BDA8-4542-9623-27AC3185EE67}" dt="2025-05-12T16:54:31.248" v="661" actId="26606"/>
          <ac:spMkLst>
            <pc:docMk/>
            <pc:sldMk cId="520000563" sldId="278"/>
            <ac:spMk id="50" creationId="{EAA48FC5-3C83-4F1B-BC33-DF0B588F8317}"/>
          </ac:spMkLst>
        </pc:spChg>
        <pc:picChg chg="add mod">
          <ac:chgData name="Venkatalakshmi Kottapalli" userId="6ee055b2096e557b" providerId="LiveId" clId="{7C45C5E2-BDA8-4542-9623-27AC3185EE67}" dt="2025-05-12T16:54:31.248" v="661" actId="26606"/>
          <ac:picMkLst>
            <pc:docMk/>
            <pc:sldMk cId="520000563" sldId="278"/>
            <ac:picMk id="6" creationId="{5BC69D37-085B-143E-F017-FB14508D2A46}"/>
          </ac:picMkLst>
        </pc:picChg>
        <pc:picChg chg="del">
          <ac:chgData name="Venkatalakshmi Kottapalli" userId="6ee055b2096e557b" providerId="LiveId" clId="{7C45C5E2-BDA8-4542-9623-27AC3185EE67}" dt="2025-05-12T15:51:51.791" v="87" actId="478"/>
          <ac:picMkLst>
            <pc:docMk/>
            <pc:sldMk cId="520000563" sldId="278"/>
            <ac:picMk id="10" creationId="{D17C857B-E3B2-DB01-48AB-87CFF7CD48D7}"/>
          </ac:picMkLst>
        </pc:picChg>
        <pc:cxnChg chg="del">
          <ac:chgData name="Venkatalakshmi Kottapalli" userId="6ee055b2096e557b" providerId="LiveId" clId="{7C45C5E2-BDA8-4542-9623-27AC3185EE67}" dt="2025-05-12T15:54:13.290" v="102" actId="26606"/>
          <ac:cxnSpMkLst>
            <pc:docMk/>
            <pc:sldMk cId="520000563" sldId="278"/>
            <ac:cxnSpMk id="20" creationId="{15E01FA5-D766-43CA-A83D-E7CF3F04E96F}"/>
          </ac:cxnSpMkLst>
        </pc:cxnChg>
        <pc:cxnChg chg="add del">
          <ac:chgData name="Venkatalakshmi Kottapalli" userId="6ee055b2096e557b" providerId="LiveId" clId="{7C45C5E2-BDA8-4542-9623-27AC3185EE67}" dt="2025-05-12T16:54:31.248" v="661" actId="26606"/>
          <ac:cxnSpMkLst>
            <pc:docMk/>
            <pc:sldMk cId="520000563" sldId="278"/>
            <ac:cxnSpMk id="33" creationId="{6722E143-84C1-4F95-937C-78B92D2811CF}"/>
          </ac:cxnSpMkLst>
        </pc:cxnChg>
      </pc:sldChg>
      <pc:sldChg chg="modSp mod">
        <pc:chgData name="Venkatalakshmi Kottapalli" userId="6ee055b2096e557b" providerId="LiveId" clId="{7C45C5E2-BDA8-4542-9623-27AC3185EE67}" dt="2025-05-12T16:11:49.547" v="338" actId="20577"/>
        <pc:sldMkLst>
          <pc:docMk/>
          <pc:sldMk cId="3684793955" sldId="298"/>
        </pc:sldMkLst>
        <pc:spChg chg="mod">
          <ac:chgData name="Venkatalakshmi Kottapalli" userId="6ee055b2096e557b" providerId="LiveId" clId="{7C45C5E2-BDA8-4542-9623-27AC3185EE67}" dt="2025-05-12T16:11:49.547" v="338" actId="20577"/>
          <ac:spMkLst>
            <pc:docMk/>
            <pc:sldMk cId="3684793955" sldId="298"/>
            <ac:spMk id="3" creationId="{F3F2E30C-1333-5529-886B-FD732D3DCBD3}"/>
          </ac:spMkLst>
        </pc:spChg>
      </pc:sldChg>
      <pc:sldChg chg="addSp delSp modSp mod">
        <pc:chgData name="Venkatalakshmi Kottapalli" userId="6ee055b2096e557b" providerId="LiveId" clId="{7C45C5E2-BDA8-4542-9623-27AC3185EE67}" dt="2025-05-13T04:13:14.308" v="1457" actId="20577"/>
        <pc:sldMkLst>
          <pc:docMk/>
          <pc:sldMk cId="2222324472" sldId="308"/>
        </pc:sldMkLst>
        <pc:spChg chg="mod">
          <ac:chgData name="Venkatalakshmi Kottapalli" userId="6ee055b2096e557b" providerId="LiveId" clId="{7C45C5E2-BDA8-4542-9623-27AC3185EE67}" dt="2025-05-12T17:39:07.571" v="697" actId="20577"/>
          <ac:spMkLst>
            <pc:docMk/>
            <pc:sldMk cId="2222324472" sldId="308"/>
            <ac:spMk id="2" creationId="{2403EE45-3924-5A20-4FDE-7EA6BBEBD06F}"/>
          </ac:spMkLst>
        </pc:spChg>
        <pc:spChg chg="add">
          <ac:chgData name="Venkatalakshmi Kottapalli" userId="6ee055b2096e557b" providerId="LiveId" clId="{7C45C5E2-BDA8-4542-9623-27AC3185EE67}" dt="2025-05-13T03:44:22.727" v="1392"/>
          <ac:spMkLst>
            <pc:docMk/>
            <pc:sldMk cId="2222324472" sldId="308"/>
            <ac:spMk id="3" creationId="{45645729-3D63-C07F-B221-F162B973E5F4}"/>
          </ac:spMkLst>
        </pc:spChg>
        <pc:spChg chg="mod">
          <ac:chgData name="Venkatalakshmi Kottapalli" userId="6ee055b2096e557b" providerId="LiveId" clId="{7C45C5E2-BDA8-4542-9623-27AC3185EE67}" dt="2025-05-13T04:13:14.308" v="1457" actId="20577"/>
          <ac:spMkLst>
            <pc:docMk/>
            <pc:sldMk cId="2222324472" sldId="308"/>
            <ac:spMk id="4" creationId="{5EC4DB1F-9A98-4D1B-2A00-5F5474C45706}"/>
          </ac:spMkLst>
        </pc:spChg>
        <pc:spChg chg="add">
          <ac:chgData name="Venkatalakshmi Kottapalli" userId="6ee055b2096e557b" providerId="LiveId" clId="{7C45C5E2-BDA8-4542-9623-27AC3185EE67}" dt="2025-05-13T03:44:26.975" v="1394"/>
          <ac:spMkLst>
            <pc:docMk/>
            <pc:sldMk cId="2222324472" sldId="308"/>
            <ac:spMk id="6" creationId="{F311A6DC-35F4-D11A-30CD-FF0FF4102FA5}"/>
          </ac:spMkLst>
        </pc:spChg>
        <pc:picChg chg="add del mod">
          <ac:chgData name="Venkatalakshmi Kottapalli" userId="6ee055b2096e557b" providerId="LiveId" clId="{7C45C5E2-BDA8-4542-9623-27AC3185EE67}" dt="2025-05-13T01:20:47.638" v="1186" actId="478"/>
          <ac:picMkLst>
            <pc:docMk/>
            <pc:sldMk cId="2222324472" sldId="308"/>
            <ac:picMk id="5" creationId="{05E829EB-A1A5-92D9-CB59-0953EDF44891}"/>
          </ac:picMkLst>
        </pc:picChg>
        <pc:picChg chg="del mod">
          <ac:chgData name="Venkatalakshmi Kottapalli" userId="6ee055b2096e557b" providerId="LiveId" clId="{7C45C5E2-BDA8-4542-9623-27AC3185EE67}" dt="2025-05-12T15:47:13.721" v="59" actId="478"/>
          <ac:picMkLst>
            <pc:docMk/>
            <pc:sldMk cId="2222324472" sldId="308"/>
            <ac:picMk id="19" creationId="{9C9D9F9A-AED3-5653-6BB7-4F270F446C57}"/>
          </ac:picMkLst>
        </pc:picChg>
        <pc:cxnChg chg="del">
          <ac:chgData name="Venkatalakshmi Kottapalli" userId="6ee055b2096e557b" providerId="LiveId" clId="{7C45C5E2-BDA8-4542-9623-27AC3185EE67}" dt="2025-05-12T15:46:04.259" v="56" actId="26606"/>
          <ac:cxnSpMkLst>
            <pc:docMk/>
            <pc:sldMk cId="2222324472" sldId="308"/>
            <ac:cxnSpMk id="28" creationId="{9200C8B5-FB5A-4F8B-A9BD-693C051418A3}"/>
          </ac:cxnSpMkLst>
        </pc:cxnChg>
        <pc:cxnChg chg="add del">
          <ac:chgData name="Venkatalakshmi Kottapalli" userId="6ee055b2096e557b" providerId="LiveId" clId="{7C45C5E2-BDA8-4542-9623-27AC3185EE67}" dt="2025-05-12T15:47:19.210" v="63" actId="26606"/>
          <ac:cxnSpMkLst>
            <pc:docMk/>
            <pc:sldMk cId="2222324472" sldId="308"/>
            <ac:cxnSpMk id="33" creationId="{9200C8B5-FB5A-4F8B-A9BD-693C051418A3}"/>
          </ac:cxnSpMkLst>
        </pc:cxnChg>
        <pc:cxnChg chg="add del">
          <ac:chgData name="Venkatalakshmi Kottapalli" userId="6ee055b2096e557b" providerId="LiveId" clId="{7C45C5E2-BDA8-4542-9623-27AC3185EE67}" dt="2025-05-12T15:47:19.203" v="62" actId="26606"/>
          <ac:cxnSpMkLst>
            <pc:docMk/>
            <pc:sldMk cId="2222324472" sldId="308"/>
            <ac:cxnSpMk id="38" creationId="{9200C8B5-FB5A-4F8B-A9BD-693C051418A3}"/>
          </ac:cxnSpMkLst>
        </pc:cxnChg>
        <pc:cxnChg chg="add del">
          <ac:chgData name="Venkatalakshmi Kottapalli" userId="6ee055b2096e557b" providerId="LiveId" clId="{7C45C5E2-BDA8-4542-9623-27AC3185EE67}" dt="2025-05-12T17:44:51.869" v="702" actId="26606"/>
          <ac:cxnSpMkLst>
            <pc:docMk/>
            <pc:sldMk cId="2222324472" sldId="308"/>
            <ac:cxnSpMk id="40" creationId="{15F1CC53-719A-4763-BF30-5E25A63CEF3C}"/>
          </ac:cxnSpMkLst>
        </pc:cxnChg>
        <pc:cxnChg chg="add">
          <ac:chgData name="Venkatalakshmi Kottapalli" userId="6ee055b2096e557b" providerId="LiveId" clId="{7C45C5E2-BDA8-4542-9623-27AC3185EE67}" dt="2025-05-12T17:44:51.869" v="702" actId="26606"/>
          <ac:cxnSpMkLst>
            <pc:docMk/>
            <pc:sldMk cId="2222324472" sldId="308"/>
            <ac:cxnSpMk id="45" creationId="{15F1CC53-719A-4763-BF30-5E25A63CEF3C}"/>
          </ac:cxnSpMkLst>
        </pc:cxnChg>
      </pc:sldChg>
      <pc:sldChg chg="del">
        <pc:chgData name="Venkatalakshmi Kottapalli" userId="6ee055b2096e557b" providerId="LiveId" clId="{7C45C5E2-BDA8-4542-9623-27AC3185EE67}" dt="2025-05-12T16:29:47.955" v="394" actId="47"/>
        <pc:sldMkLst>
          <pc:docMk/>
          <pc:sldMk cId="1966913227" sldId="309"/>
        </pc:sldMkLst>
      </pc:sldChg>
      <pc:sldChg chg="addSp delSp modSp del mod">
        <pc:chgData name="Venkatalakshmi Kottapalli" userId="6ee055b2096e557b" providerId="LiveId" clId="{7C45C5E2-BDA8-4542-9623-27AC3185EE67}" dt="2025-05-13T01:25:03.255" v="1246" actId="47"/>
        <pc:sldMkLst>
          <pc:docMk/>
          <pc:sldMk cId="1884299256" sldId="312"/>
        </pc:sldMkLst>
        <pc:spChg chg="mod">
          <ac:chgData name="Venkatalakshmi Kottapalli" userId="6ee055b2096e557b" providerId="LiveId" clId="{7C45C5E2-BDA8-4542-9623-27AC3185EE67}" dt="2025-05-13T01:22:52.848" v="1200" actId="14100"/>
          <ac:spMkLst>
            <pc:docMk/>
            <pc:sldMk cId="1884299256" sldId="312"/>
            <ac:spMk id="3" creationId="{DE597F60-88E2-C430-D52B-6604405AD55C}"/>
          </ac:spMkLst>
        </pc:spChg>
        <pc:spChg chg="add del mod">
          <ac:chgData name="Venkatalakshmi Kottapalli" userId="6ee055b2096e557b" providerId="LiveId" clId="{7C45C5E2-BDA8-4542-9623-27AC3185EE67}" dt="2025-05-13T01:22:24.395" v="1196" actId="478"/>
          <ac:spMkLst>
            <pc:docMk/>
            <pc:sldMk cId="1884299256" sldId="312"/>
            <ac:spMk id="4" creationId="{4682F9DC-8C37-84E8-494F-53303A109E0F}"/>
          </ac:spMkLst>
        </pc:spChg>
        <pc:picChg chg="del">
          <ac:chgData name="Venkatalakshmi Kottapalli" userId="6ee055b2096e557b" providerId="LiveId" clId="{7C45C5E2-BDA8-4542-9623-27AC3185EE67}" dt="2025-05-13T01:22:05.141" v="1194" actId="478"/>
          <ac:picMkLst>
            <pc:docMk/>
            <pc:sldMk cId="1884299256" sldId="312"/>
            <ac:picMk id="6" creationId="{0B427947-6168-8385-4D8B-1B1C5BE0AE7B}"/>
          </ac:picMkLst>
        </pc:picChg>
        <pc:picChg chg="add del mod">
          <ac:chgData name="Venkatalakshmi Kottapalli" userId="6ee055b2096e557b" providerId="LiveId" clId="{7C45C5E2-BDA8-4542-9623-27AC3185EE67}" dt="2025-05-12T16:36:34.145" v="432" actId="21"/>
          <ac:picMkLst>
            <pc:docMk/>
            <pc:sldMk cId="1884299256" sldId="312"/>
            <ac:picMk id="7" creationId="{1E8096C0-C033-8161-7D82-71DA64251AF7}"/>
          </ac:picMkLst>
        </pc:picChg>
      </pc:sldChg>
      <pc:sldChg chg="addSp delSp modSp mod">
        <pc:chgData name="Venkatalakshmi Kottapalli" userId="6ee055b2096e557b" providerId="LiveId" clId="{7C45C5E2-BDA8-4542-9623-27AC3185EE67}" dt="2025-05-13T04:11:20.700" v="1430" actId="20577"/>
        <pc:sldMkLst>
          <pc:docMk/>
          <pc:sldMk cId="1338167130" sldId="317"/>
        </pc:sldMkLst>
        <pc:spChg chg="mod">
          <ac:chgData name="Venkatalakshmi Kottapalli" userId="6ee055b2096e557b" providerId="LiveId" clId="{7C45C5E2-BDA8-4542-9623-27AC3185EE67}" dt="2025-05-13T04:11:20.700" v="1430" actId="20577"/>
          <ac:spMkLst>
            <pc:docMk/>
            <pc:sldMk cId="1338167130" sldId="317"/>
            <ac:spMk id="3" creationId="{B45A4A65-E8B8-40CF-7ABD-97EA8FA97521}"/>
          </ac:spMkLst>
        </pc:spChg>
        <pc:spChg chg="mod">
          <ac:chgData name="Venkatalakshmi Kottapalli" userId="6ee055b2096e557b" providerId="LiveId" clId="{7C45C5E2-BDA8-4542-9623-27AC3185EE67}" dt="2025-05-12T15:40:05.422" v="30" actId="20577"/>
          <ac:spMkLst>
            <pc:docMk/>
            <pc:sldMk cId="1338167130" sldId="317"/>
            <ac:spMk id="12" creationId="{E9011E9E-8B01-3E7D-1119-6865D31377BB}"/>
          </ac:spMkLst>
        </pc:spChg>
        <pc:picChg chg="add del mod">
          <ac:chgData name="Venkatalakshmi Kottapalli" userId="6ee055b2096e557b" providerId="LiveId" clId="{7C45C5E2-BDA8-4542-9623-27AC3185EE67}" dt="2025-05-13T01:19:26.250" v="1179" actId="21"/>
          <ac:picMkLst>
            <pc:docMk/>
            <pc:sldMk cId="1338167130" sldId="317"/>
            <ac:picMk id="4" creationId="{DFC102CA-7951-EE2B-ABA4-077FFFEA041C}"/>
          </ac:picMkLst>
        </pc:picChg>
        <pc:picChg chg="add mod">
          <ac:chgData name="Venkatalakshmi Kottapalli" userId="6ee055b2096e557b" providerId="LiveId" clId="{7C45C5E2-BDA8-4542-9623-27AC3185EE67}" dt="2025-05-13T01:20:04.334" v="1185" actId="1076"/>
          <ac:picMkLst>
            <pc:docMk/>
            <pc:sldMk cId="1338167130" sldId="317"/>
            <ac:picMk id="5" creationId="{62CCBEAB-1EE6-C967-4D31-2EF148B4499D}"/>
          </ac:picMkLst>
        </pc:picChg>
        <pc:picChg chg="del">
          <ac:chgData name="Venkatalakshmi Kottapalli" userId="6ee055b2096e557b" providerId="LiveId" clId="{7C45C5E2-BDA8-4542-9623-27AC3185EE67}" dt="2025-05-12T15:43:16.227" v="31" actId="478"/>
          <ac:picMkLst>
            <pc:docMk/>
            <pc:sldMk cId="1338167130" sldId="317"/>
            <ac:picMk id="10" creationId="{EDF07826-F576-5B5D-650E-1F932E7F62BC}"/>
          </ac:picMkLst>
        </pc:picChg>
      </pc:sldChg>
      <pc:sldChg chg="addSp delSp modSp mod">
        <pc:chgData name="Venkatalakshmi Kottapalli" userId="6ee055b2096e557b" providerId="LiveId" clId="{7C45C5E2-BDA8-4542-9623-27AC3185EE67}" dt="2025-05-13T01:21:03.433" v="1189" actId="14100"/>
        <pc:sldMkLst>
          <pc:docMk/>
          <pc:sldMk cId="3622141306" sldId="318"/>
        </pc:sldMkLst>
        <pc:spChg chg="mod">
          <ac:chgData name="Venkatalakshmi Kottapalli" userId="6ee055b2096e557b" providerId="LiveId" clId="{7C45C5E2-BDA8-4542-9623-27AC3185EE67}" dt="2025-05-12T17:46:45.201" v="724" actId="20577"/>
          <ac:spMkLst>
            <pc:docMk/>
            <pc:sldMk cId="3622141306" sldId="318"/>
            <ac:spMk id="2" creationId="{7DD6A37F-200A-FB06-AB36-1A3BDDE02DE5}"/>
          </ac:spMkLst>
        </pc:spChg>
        <pc:spChg chg="add">
          <ac:chgData name="Venkatalakshmi Kottapalli" userId="6ee055b2096e557b" providerId="LiveId" clId="{7C45C5E2-BDA8-4542-9623-27AC3185EE67}" dt="2025-05-12T17:46:26.894" v="705"/>
          <ac:spMkLst>
            <pc:docMk/>
            <pc:sldMk cId="3622141306" sldId="318"/>
            <ac:spMk id="3" creationId="{BF1C12A6-C88E-0A32-CF8F-3CEED80AA25B}"/>
          </ac:spMkLst>
        </pc:spChg>
        <pc:spChg chg="del mod ord">
          <ac:chgData name="Venkatalakshmi Kottapalli" userId="6ee055b2096e557b" providerId="LiveId" clId="{7C45C5E2-BDA8-4542-9623-27AC3185EE67}" dt="2025-05-12T17:48:26.813" v="742" actId="478"/>
          <ac:spMkLst>
            <pc:docMk/>
            <pc:sldMk cId="3622141306" sldId="318"/>
            <ac:spMk id="4" creationId="{C7BE8596-E7D1-5979-2094-B1BDFC64C74B}"/>
          </ac:spMkLst>
        </pc:spChg>
        <pc:spChg chg="add">
          <ac:chgData name="Venkatalakshmi Kottapalli" userId="6ee055b2096e557b" providerId="LiveId" clId="{7C45C5E2-BDA8-4542-9623-27AC3185EE67}" dt="2025-05-12T17:46:31.760" v="707"/>
          <ac:spMkLst>
            <pc:docMk/>
            <pc:sldMk cId="3622141306" sldId="318"/>
            <ac:spMk id="5" creationId="{23A2C493-03B2-5D63-ACFD-A16528A2E87C}"/>
          </ac:spMkLst>
        </pc:spChg>
        <pc:spChg chg="add">
          <ac:chgData name="Venkatalakshmi Kottapalli" userId="6ee055b2096e557b" providerId="LiveId" clId="{7C45C5E2-BDA8-4542-9623-27AC3185EE67}" dt="2025-05-12T17:46:49.599" v="725"/>
          <ac:spMkLst>
            <pc:docMk/>
            <pc:sldMk cId="3622141306" sldId="318"/>
            <ac:spMk id="7" creationId="{F4A22F86-7E93-4361-1137-0FF13C2BF6F2}"/>
          </ac:spMkLst>
        </pc:spChg>
        <pc:spChg chg="add mod">
          <ac:chgData name="Venkatalakshmi Kottapalli" userId="6ee055b2096e557b" providerId="LiveId" clId="{7C45C5E2-BDA8-4542-9623-27AC3185EE67}" dt="2025-05-13T01:21:03.433" v="1189" actId="14100"/>
          <ac:spMkLst>
            <pc:docMk/>
            <pc:sldMk cId="3622141306" sldId="318"/>
            <ac:spMk id="8" creationId="{0EF74D41-5064-893B-E809-72AA0AD94873}"/>
          </ac:spMkLst>
        </pc:spChg>
        <pc:spChg chg="add">
          <ac:chgData name="Venkatalakshmi Kottapalli" userId="6ee055b2096e557b" providerId="LiveId" clId="{7C45C5E2-BDA8-4542-9623-27AC3185EE67}" dt="2025-05-12T17:47:04.906" v="727"/>
          <ac:spMkLst>
            <pc:docMk/>
            <pc:sldMk cId="3622141306" sldId="318"/>
            <ac:spMk id="9" creationId="{61C80A8D-B0D6-5736-C02A-FE1F30AF2B69}"/>
          </ac:spMkLst>
        </pc:spChg>
        <pc:picChg chg="del">
          <ac:chgData name="Venkatalakshmi Kottapalli" userId="6ee055b2096e557b" providerId="LiveId" clId="{7C45C5E2-BDA8-4542-9623-27AC3185EE67}" dt="2025-05-12T15:48:06.875" v="71" actId="478"/>
          <ac:picMkLst>
            <pc:docMk/>
            <pc:sldMk cId="3622141306" sldId="318"/>
            <ac:picMk id="5" creationId="{68D56D60-0ACD-09BF-DDCA-2E7E8BD42291}"/>
          </ac:picMkLst>
        </pc:picChg>
        <pc:picChg chg="add del mod ord">
          <ac:chgData name="Venkatalakshmi Kottapalli" userId="6ee055b2096e557b" providerId="LiveId" clId="{7C45C5E2-BDA8-4542-9623-27AC3185EE67}" dt="2025-05-13T01:20:59.983" v="1188" actId="478"/>
          <ac:picMkLst>
            <pc:docMk/>
            <pc:sldMk cId="3622141306" sldId="318"/>
            <ac:picMk id="6" creationId="{3022C595-0717-72A3-3F92-F95AAA964BCD}"/>
          </ac:picMkLst>
        </pc:picChg>
        <pc:cxnChg chg="del">
          <ac:chgData name="Venkatalakshmi Kottapalli" userId="6ee055b2096e557b" providerId="LiveId" clId="{7C45C5E2-BDA8-4542-9623-27AC3185EE67}" dt="2025-05-12T15:49:48.700" v="73" actId="26606"/>
          <ac:cxnSpMkLst>
            <pc:docMk/>
            <pc:sldMk cId="3622141306" sldId="318"/>
            <ac:cxnSpMk id="29" creationId="{9200C8B5-FB5A-4F8B-A9BD-693C051418A3}"/>
          </ac:cxnSpMkLst>
        </pc:cxnChg>
        <pc:cxnChg chg="add del">
          <ac:chgData name="Venkatalakshmi Kottapalli" userId="6ee055b2096e557b" providerId="LiveId" clId="{7C45C5E2-BDA8-4542-9623-27AC3185EE67}" dt="2025-05-12T17:48:05.238" v="736" actId="26606"/>
          <ac:cxnSpMkLst>
            <pc:docMk/>
            <pc:sldMk cId="3622141306" sldId="318"/>
            <ac:cxnSpMk id="34" creationId="{9200C8B5-FB5A-4F8B-A9BD-693C051418A3}"/>
          </ac:cxnSpMkLst>
        </pc:cxnChg>
        <pc:cxnChg chg="add">
          <ac:chgData name="Venkatalakshmi Kottapalli" userId="6ee055b2096e557b" providerId="LiveId" clId="{7C45C5E2-BDA8-4542-9623-27AC3185EE67}" dt="2025-05-12T17:48:05.238" v="736" actId="26606"/>
          <ac:cxnSpMkLst>
            <pc:docMk/>
            <pc:sldMk cId="3622141306" sldId="318"/>
            <ac:cxnSpMk id="39" creationId="{15F1CC53-719A-4763-BF30-5E25A63CEF3C}"/>
          </ac:cxnSpMkLst>
        </pc:cxnChg>
      </pc:sldChg>
      <pc:sldChg chg="addSp delSp modSp mod">
        <pc:chgData name="Venkatalakshmi Kottapalli" userId="6ee055b2096e557b" providerId="LiveId" clId="{7C45C5E2-BDA8-4542-9623-27AC3185EE67}" dt="2025-05-13T01:37:17.864" v="1288" actId="14100"/>
        <pc:sldMkLst>
          <pc:docMk/>
          <pc:sldMk cId="1544011971" sldId="339"/>
        </pc:sldMkLst>
        <pc:spChg chg="add del mod">
          <ac:chgData name="Venkatalakshmi Kottapalli" userId="6ee055b2096e557b" providerId="LiveId" clId="{7C45C5E2-BDA8-4542-9623-27AC3185EE67}" dt="2025-05-12T16:36:06.396" v="425"/>
          <ac:spMkLst>
            <pc:docMk/>
            <pc:sldMk cId="1544011971" sldId="339"/>
            <ac:spMk id="2" creationId="{4F41B979-C9CE-B837-B0AE-0A5F1FF05FE3}"/>
          </ac:spMkLst>
        </pc:spChg>
        <pc:spChg chg="add mod">
          <ac:chgData name="Venkatalakshmi Kottapalli" userId="6ee055b2096e557b" providerId="LiveId" clId="{7C45C5E2-BDA8-4542-9623-27AC3185EE67}" dt="2025-05-12T21:11:50.829" v="1177" actId="1076"/>
          <ac:spMkLst>
            <pc:docMk/>
            <pc:sldMk cId="1544011971" sldId="339"/>
            <ac:spMk id="21" creationId="{844E2BBD-2D0F-BCA6-27F3-B567DF4929C6}"/>
          </ac:spMkLst>
        </pc:spChg>
        <pc:spChg chg="add mod">
          <ac:chgData name="Venkatalakshmi Kottapalli" userId="6ee055b2096e557b" providerId="LiveId" clId="{7C45C5E2-BDA8-4542-9623-27AC3185EE67}" dt="2025-05-12T21:11:47.587" v="1176" actId="1076"/>
          <ac:spMkLst>
            <pc:docMk/>
            <pc:sldMk cId="1544011971" sldId="339"/>
            <ac:spMk id="22" creationId="{91539826-2F8C-6AB1-A11F-D2A4042B1483}"/>
          </ac:spMkLst>
        </pc:spChg>
        <pc:spChg chg="add">
          <ac:chgData name="Venkatalakshmi Kottapalli" userId="6ee055b2096e557b" providerId="LiveId" clId="{7C45C5E2-BDA8-4542-9623-27AC3185EE67}" dt="2025-05-12T16:44:28.182" v="538" actId="26606"/>
          <ac:spMkLst>
            <pc:docMk/>
            <pc:sldMk cId="1544011971" sldId="339"/>
            <ac:spMk id="23" creationId="{112839B5-6527-4FE1-B5CA-71D5FFC47C0E}"/>
          </ac:spMkLst>
        </pc:spChg>
        <pc:spChg chg="add mod">
          <ac:chgData name="Venkatalakshmi Kottapalli" userId="6ee055b2096e557b" providerId="LiveId" clId="{7C45C5E2-BDA8-4542-9623-27AC3185EE67}" dt="2025-05-12T16:48:20.228" v="631" actId="14100"/>
          <ac:spMkLst>
            <pc:docMk/>
            <pc:sldMk cId="1544011971" sldId="339"/>
            <ac:spMk id="24" creationId="{37F24935-F7C8-A78E-C25C-88F1723C8062}"/>
          </ac:spMkLst>
        </pc:spChg>
        <pc:spChg chg="add">
          <ac:chgData name="Venkatalakshmi Kottapalli" userId="6ee055b2096e557b" providerId="LiveId" clId="{7C45C5E2-BDA8-4542-9623-27AC3185EE67}" dt="2025-05-12T16:44:28.182" v="538" actId="26606"/>
          <ac:spMkLst>
            <pc:docMk/>
            <pc:sldMk cId="1544011971" sldId="339"/>
            <ac:spMk id="25" creationId="{089B37F3-721E-4809-A50E-9EE306404ED8}"/>
          </ac:spMkLst>
        </pc:spChg>
        <pc:spChg chg="add">
          <ac:chgData name="Venkatalakshmi Kottapalli" userId="6ee055b2096e557b" providerId="LiveId" clId="{7C45C5E2-BDA8-4542-9623-27AC3185EE67}" dt="2025-05-12T16:44:28.182" v="538" actId="26606"/>
          <ac:spMkLst>
            <pc:docMk/>
            <pc:sldMk cId="1544011971" sldId="339"/>
            <ac:spMk id="27" creationId="{BE12D8E2-6088-4997-A8C6-1794DA9E1D48}"/>
          </ac:spMkLst>
        </pc:spChg>
        <pc:spChg chg="add">
          <ac:chgData name="Venkatalakshmi Kottapalli" userId="6ee055b2096e557b" providerId="LiveId" clId="{7C45C5E2-BDA8-4542-9623-27AC3185EE67}" dt="2025-05-12T16:44:28.182" v="538" actId="26606"/>
          <ac:spMkLst>
            <pc:docMk/>
            <pc:sldMk cId="1544011971" sldId="339"/>
            <ac:spMk id="29" creationId="{FAF10F47-1605-47C5-AE58-9062909ADA42}"/>
          </ac:spMkLst>
        </pc:spChg>
        <pc:picChg chg="add mod">
          <ac:chgData name="Venkatalakshmi Kottapalli" userId="6ee055b2096e557b" providerId="LiveId" clId="{7C45C5E2-BDA8-4542-9623-27AC3185EE67}" dt="2025-05-13T01:35:30.657" v="1275" actId="14100"/>
          <ac:picMkLst>
            <pc:docMk/>
            <pc:sldMk cId="1544011971" sldId="339"/>
            <ac:picMk id="3" creationId="{F500D03E-7D7A-C706-38E0-00B3D3E3060B}"/>
          </ac:picMkLst>
        </pc:picChg>
        <pc:picChg chg="add del mod">
          <ac:chgData name="Venkatalakshmi Kottapalli" userId="6ee055b2096e557b" providerId="LiveId" clId="{7C45C5E2-BDA8-4542-9623-27AC3185EE67}" dt="2025-05-12T16:35:50.703" v="406" actId="21"/>
          <ac:picMkLst>
            <pc:docMk/>
            <pc:sldMk cId="1544011971" sldId="339"/>
            <ac:picMk id="4" creationId="{E5FCF4BD-4204-5A8C-6270-4D354E7C1FB0}"/>
          </ac:picMkLst>
        </pc:picChg>
        <pc:picChg chg="del">
          <ac:chgData name="Venkatalakshmi Kottapalli" userId="6ee055b2096e557b" providerId="LiveId" clId="{7C45C5E2-BDA8-4542-9623-27AC3185EE67}" dt="2025-05-12T15:56:51.359" v="206" actId="478"/>
          <ac:picMkLst>
            <pc:docMk/>
            <pc:sldMk cId="1544011971" sldId="339"/>
            <ac:picMk id="5" creationId="{07563F77-2460-BFD1-CF38-30B4ECF6979C}"/>
          </ac:picMkLst>
        </pc:picChg>
        <pc:picChg chg="add mod">
          <ac:chgData name="Venkatalakshmi Kottapalli" userId="6ee055b2096e557b" providerId="LiveId" clId="{7C45C5E2-BDA8-4542-9623-27AC3185EE67}" dt="2025-05-13T01:37:17.864" v="1288" actId="14100"/>
          <ac:picMkLst>
            <pc:docMk/>
            <pc:sldMk cId="1544011971" sldId="339"/>
            <ac:picMk id="5" creationId="{52AF0188-9E97-9693-99BA-14831E619C42}"/>
          </ac:picMkLst>
        </pc:picChg>
        <pc:picChg chg="add del mod">
          <ac:chgData name="Venkatalakshmi Kottapalli" userId="6ee055b2096e557b" providerId="LiveId" clId="{7C45C5E2-BDA8-4542-9623-27AC3185EE67}" dt="2025-05-12T16:35:39.634" v="404" actId="21"/>
          <ac:picMkLst>
            <pc:docMk/>
            <pc:sldMk cId="1544011971" sldId="339"/>
            <ac:picMk id="7" creationId="{1E8096C0-C033-8161-7D82-71DA64251AF7}"/>
          </ac:picMkLst>
        </pc:picChg>
        <pc:picChg chg="add del mod">
          <ac:chgData name="Venkatalakshmi Kottapalli" userId="6ee055b2096e557b" providerId="LiveId" clId="{7C45C5E2-BDA8-4542-9623-27AC3185EE67}" dt="2025-05-12T16:35:32.067" v="402" actId="21"/>
          <ac:picMkLst>
            <pc:docMk/>
            <pc:sldMk cId="1544011971" sldId="339"/>
            <ac:picMk id="9" creationId="{5B810372-4CDA-0B51-D85A-239BC591913C}"/>
          </ac:picMkLst>
        </pc:picChg>
        <pc:picChg chg="add del mod">
          <ac:chgData name="Venkatalakshmi Kottapalli" userId="6ee055b2096e557b" providerId="LiveId" clId="{7C45C5E2-BDA8-4542-9623-27AC3185EE67}" dt="2025-05-12T16:34:46.899" v="400" actId="21"/>
          <ac:picMkLst>
            <pc:docMk/>
            <pc:sldMk cId="1544011971" sldId="339"/>
            <ac:picMk id="11" creationId="{B28E3EDE-665C-0226-143F-76F77B5C4A95}"/>
          </ac:picMkLst>
        </pc:picChg>
        <pc:picChg chg="add mod ord">
          <ac:chgData name="Venkatalakshmi Kottapalli" userId="6ee055b2096e557b" providerId="LiveId" clId="{7C45C5E2-BDA8-4542-9623-27AC3185EE67}" dt="2025-05-12T16:47:05.185" v="602" actId="14100"/>
          <ac:picMkLst>
            <pc:docMk/>
            <pc:sldMk cId="1544011971" sldId="339"/>
            <ac:picMk id="12" creationId="{E5FCF4BD-4204-5A8C-6270-4D354E7C1FB0}"/>
          </ac:picMkLst>
        </pc:picChg>
        <pc:picChg chg="add mod">
          <ac:chgData name="Venkatalakshmi Kottapalli" userId="6ee055b2096e557b" providerId="LiveId" clId="{7C45C5E2-BDA8-4542-9623-27AC3185EE67}" dt="2025-05-12T16:46:09.577" v="570" actId="1076"/>
          <ac:picMkLst>
            <pc:docMk/>
            <pc:sldMk cId="1544011971" sldId="339"/>
            <ac:picMk id="13" creationId="{1E8096C0-C033-8161-7D82-71DA64251AF7}"/>
          </ac:picMkLst>
        </pc:picChg>
        <pc:picChg chg="add mod ord">
          <ac:chgData name="Venkatalakshmi Kottapalli" userId="6ee055b2096e557b" providerId="LiveId" clId="{7C45C5E2-BDA8-4542-9623-27AC3185EE67}" dt="2025-05-12T16:45:00.425" v="546" actId="14100"/>
          <ac:picMkLst>
            <pc:docMk/>
            <pc:sldMk cId="1544011971" sldId="339"/>
            <ac:picMk id="14" creationId="{5B810372-4CDA-0B51-D85A-239BC591913C}"/>
          </ac:picMkLst>
        </pc:picChg>
        <pc:picChg chg="add del mod">
          <ac:chgData name="Venkatalakshmi Kottapalli" userId="6ee055b2096e557b" providerId="LiveId" clId="{7C45C5E2-BDA8-4542-9623-27AC3185EE67}" dt="2025-05-13T01:35:34.983" v="1276" actId="478"/>
          <ac:picMkLst>
            <pc:docMk/>
            <pc:sldMk cId="1544011971" sldId="339"/>
            <ac:picMk id="16" creationId="{6A4E5708-A4B6-EECC-0FB7-23C22FDC1C62}"/>
          </ac:picMkLst>
        </pc:picChg>
        <pc:picChg chg="add del mod ord">
          <ac:chgData name="Venkatalakshmi Kottapalli" userId="6ee055b2096e557b" providerId="LiveId" clId="{7C45C5E2-BDA8-4542-9623-27AC3185EE67}" dt="2025-05-12T16:44:40.620" v="539" actId="21"/>
          <ac:picMkLst>
            <pc:docMk/>
            <pc:sldMk cId="1544011971" sldId="339"/>
            <ac:picMk id="18" creationId="{94AE0DD7-A771-C88D-83CE-D6BF4FAB0528}"/>
          </ac:picMkLst>
        </pc:picChg>
        <pc:picChg chg="add del mod">
          <ac:chgData name="Venkatalakshmi Kottapalli" userId="6ee055b2096e557b" providerId="LiveId" clId="{7C45C5E2-BDA8-4542-9623-27AC3185EE67}" dt="2025-05-12T16:45:19.799" v="551" actId="21"/>
          <ac:picMkLst>
            <pc:docMk/>
            <pc:sldMk cId="1544011971" sldId="339"/>
            <ac:picMk id="19" creationId="{94AE0DD7-A771-C88D-83CE-D6BF4FAB0528}"/>
          </ac:picMkLst>
        </pc:picChg>
        <pc:picChg chg="add del mod">
          <ac:chgData name="Venkatalakshmi Kottapalli" userId="6ee055b2096e557b" providerId="LiveId" clId="{7C45C5E2-BDA8-4542-9623-27AC3185EE67}" dt="2025-05-13T01:35:08.311" v="1266" actId="478"/>
          <ac:picMkLst>
            <pc:docMk/>
            <pc:sldMk cId="1544011971" sldId="339"/>
            <ac:picMk id="20" creationId="{94AE0DD7-A771-C88D-83CE-D6BF4FAB0528}"/>
          </ac:picMkLst>
        </pc:picChg>
      </pc:sldChg>
      <pc:sldChg chg="addSp delSp modSp add del mod setBg delDesignElem">
        <pc:chgData name="Venkatalakshmi Kottapalli" userId="6ee055b2096e557b" providerId="LiveId" clId="{7C45C5E2-BDA8-4542-9623-27AC3185EE67}" dt="2025-05-13T03:46:18.319" v="1401" actId="47"/>
        <pc:sldMkLst>
          <pc:docMk/>
          <pc:sldMk cId="2667764984" sldId="341"/>
        </pc:sldMkLst>
        <pc:spChg chg="add del mod">
          <ac:chgData name="Venkatalakshmi Kottapalli" userId="6ee055b2096e557b" providerId="LiveId" clId="{7C45C5E2-BDA8-4542-9623-27AC3185EE67}" dt="2025-05-12T16:10:45.547" v="308" actId="26606"/>
          <ac:spMkLst>
            <pc:docMk/>
            <pc:sldMk cId="2667764984" sldId="341"/>
            <ac:spMk id="3" creationId="{71CD1F49-36B5-901A-B891-899FBA1B5A98}"/>
          </ac:spMkLst>
        </pc:spChg>
        <pc:spChg chg="add del mod">
          <ac:chgData name="Venkatalakshmi Kottapalli" userId="6ee055b2096e557b" providerId="LiveId" clId="{7C45C5E2-BDA8-4542-9623-27AC3185EE67}" dt="2025-05-12T16:09:26.270" v="259" actId="478"/>
          <ac:spMkLst>
            <pc:docMk/>
            <pc:sldMk cId="2667764984" sldId="341"/>
            <ac:spMk id="4" creationId="{126D41D5-479D-8476-5809-08FA772BAE5F}"/>
          </ac:spMkLst>
        </pc:spChg>
        <pc:spChg chg="add del mod">
          <ac:chgData name="Venkatalakshmi Kottapalli" userId="6ee055b2096e557b" providerId="LiveId" clId="{7C45C5E2-BDA8-4542-9623-27AC3185EE67}" dt="2025-05-12T16:09:26.270" v="259" actId="478"/>
          <ac:spMkLst>
            <pc:docMk/>
            <pc:sldMk cId="2667764984" sldId="341"/>
            <ac:spMk id="6" creationId="{81F321AA-0B15-CE1D-5D48-BB6D4E75DB18}"/>
          </ac:spMkLst>
        </pc:spChg>
        <pc:spChg chg="add del mod">
          <ac:chgData name="Venkatalakshmi Kottapalli" userId="6ee055b2096e557b" providerId="LiveId" clId="{7C45C5E2-BDA8-4542-9623-27AC3185EE67}" dt="2025-05-12T16:09:35.397" v="263"/>
          <ac:spMkLst>
            <pc:docMk/>
            <pc:sldMk cId="2667764984" sldId="341"/>
            <ac:spMk id="8" creationId="{D0DA2C48-F9BA-5923-CDA3-73AAC2E85C49}"/>
          </ac:spMkLst>
        </pc:spChg>
        <pc:spChg chg="add del mod">
          <ac:chgData name="Venkatalakshmi Kottapalli" userId="6ee055b2096e557b" providerId="LiveId" clId="{7C45C5E2-BDA8-4542-9623-27AC3185EE67}" dt="2025-05-12T16:10:45.547" v="308" actId="26606"/>
          <ac:spMkLst>
            <pc:docMk/>
            <pc:sldMk cId="2667764984" sldId="341"/>
            <ac:spMk id="9" creationId="{2FA652FA-B94E-B271-C606-55A5C3FF0361}"/>
          </ac:spMkLst>
        </pc:spChg>
        <pc:spChg chg="add del mod">
          <ac:chgData name="Venkatalakshmi Kottapalli" userId="6ee055b2096e557b" providerId="LiveId" clId="{7C45C5E2-BDA8-4542-9623-27AC3185EE67}" dt="2025-05-12T16:10:45.547" v="308" actId="26606"/>
          <ac:spMkLst>
            <pc:docMk/>
            <pc:sldMk cId="2667764984" sldId="341"/>
            <ac:spMk id="19" creationId="{3CFFE26B-6CA8-C2E6-E0EC-534EC9F053C0}"/>
          </ac:spMkLst>
        </pc:spChg>
        <pc:graphicFrameChg chg="add del mod">
          <ac:chgData name="Venkatalakshmi Kottapalli" userId="6ee055b2096e557b" providerId="LiveId" clId="{7C45C5E2-BDA8-4542-9623-27AC3185EE67}" dt="2025-05-12T16:09:33.517" v="262" actId="478"/>
          <ac:graphicFrameMkLst>
            <pc:docMk/>
            <pc:sldMk cId="2667764984" sldId="341"/>
            <ac:graphicFrameMk id="21" creationId="{2AA08F70-F03D-A887-4843-15D8F1595EB9}"/>
          </ac:graphicFrameMkLst>
        </pc:graphicFrameChg>
        <pc:graphicFrameChg chg="add mod modGraphic">
          <ac:chgData name="Venkatalakshmi Kottapalli" userId="6ee055b2096e557b" providerId="LiveId" clId="{7C45C5E2-BDA8-4542-9623-27AC3185EE67}" dt="2025-05-12T16:10:52.848" v="309" actId="26606"/>
          <ac:graphicFrameMkLst>
            <pc:docMk/>
            <pc:sldMk cId="2667764984" sldId="341"/>
            <ac:graphicFrameMk id="23" creationId="{B15E5281-8D83-B065-81B6-8B9429CAD6AB}"/>
          </ac:graphicFrameMkLst>
        </pc:graphicFrameChg>
        <pc:cxnChg chg="add del">
          <ac:chgData name="Venkatalakshmi Kottapalli" userId="6ee055b2096e557b" providerId="LiveId" clId="{7C45C5E2-BDA8-4542-9623-27AC3185EE67}" dt="2025-05-12T16:10:52.848" v="309" actId="26606"/>
          <ac:cxnSpMkLst>
            <pc:docMk/>
            <pc:sldMk cId="2667764984" sldId="341"/>
            <ac:cxnSpMk id="22" creationId="{22953FD7-F17A-4D8D-8237-93E8D567166C}"/>
          </ac:cxnSpMkLst>
        </pc:cxnChg>
        <pc:cxnChg chg="del">
          <ac:chgData name="Venkatalakshmi Kottapalli" userId="6ee055b2096e557b" providerId="LiveId" clId="{7C45C5E2-BDA8-4542-9623-27AC3185EE67}" dt="2025-05-12T15:57:36.329" v="220"/>
          <ac:cxnSpMkLst>
            <pc:docMk/>
            <pc:sldMk cId="2667764984" sldId="341"/>
            <ac:cxnSpMk id="25" creationId="{22953FD7-F17A-4D8D-8237-93E8D567166C}"/>
          </ac:cxnSpMkLst>
        </pc:cxnChg>
        <pc:cxnChg chg="add">
          <ac:chgData name="Venkatalakshmi Kottapalli" userId="6ee055b2096e557b" providerId="LiveId" clId="{7C45C5E2-BDA8-4542-9623-27AC3185EE67}" dt="2025-05-12T16:10:52.848" v="309" actId="26606"/>
          <ac:cxnSpMkLst>
            <pc:docMk/>
            <pc:sldMk cId="2667764984" sldId="341"/>
            <ac:cxnSpMk id="28" creationId="{22953FD7-F17A-4D8D-8237-93E8D567166C}"/>
          </ac:cxnSpMkLst>
        </pc:cxnChg>
      </pc:sldChg>
      <pc:sldChg chg="del">
        <pc:chgData name="Venkatalakshmi Kottapalli" userId="6ee055b2096e557b" providerId="LiveId" clId="{7C45C5E2-BDA8-4542-9623-27AC3185EE67}" dt="2025-05-12T15:57:25.766" v="218" actId="2696"/>
        <pc:sldMkLst>
          <pc:docMk/>
          <pc:sldMk cId="3043974834" sldId="341"/>
        </pc:sldMkLst>
      </pc:sldChg>
      <pc:sldChg chg="del">
        <pc:chgData name="Venkatalakshmi Kottapalli" userId="6ee055b2096e557b" providerId="LiveId" clId="{7C45C5E2-BDA8-4542-9623-27AC3185EE67}" dt="2025-05-12T15:57:49.948" v="223" actId="47"/>
        <pc:sldMkLst>
          <pc:docMk/>
          <pc:sldMk cId="1268595367" sldId="342"/>
        </pc:sldMkLst>
      </pc:sldChg>
      <pc:sldChg chg="del">
        <pc:chgData name="Venkatalakshmi Kottapalli" userId="6ee055b2096e557b" providerId="LiveId" clId="{7C45C5E2-BDA8-4542-9623-27AC3185EE67}" dt="2025-05-12T15:57:45.826" v="222" actId="47"/>
        <pc:sldMkLst>
          <pc:docMk/>
          <pc:sldMk cId="3460600474" sldId="343"/>
        </pc:sldMkLst>
      </pc:sldChg>
      <pc:sldChg chg="del">
        <pc:chgData name="Venkatalakshmi Kottapalli" userId="6ee055b2096e557b" providerId="LiveId" clId="{7C45C5E2-BDA8-4542-9623-27AC3185EE67}" dt="2025-05-12T16:29:57.800" v="395" actId="47"/>
        <pc:sldMkLst>
          <pc:docMk/>
          <pc:sldMk cId="123294121" sldId="344"/>
        </pc:sldMkLst>
      </pc:sldChg>
      <pc:sldChg chg="addSp delSp modSp add mod setBg delDesignElem">
        <pc:chgData name="Venkatalakshmi Kottapalli" userId="6ee055b2096e557b" providerId="LiveId" clId="{7C45C5E2-BDA8-4542-9623-27AC3185EE67}" dt="2025-05-12T16:17:20.777" v="349" actId="1076"/>
        <pc:sldMkLst>
          <pc:docMk/>
          <pc:sldMk cId="2419295562" sldId="345"/>
        </pc:sldMkLst>
        <pc:spChg chg="mod">
          <ac:chgData name="Venkatalakshmi Kottapalli" userId="6ee055b2096e557b" providerId="LiveId" clId="{7C45C5E2-BDA8-4542-9623-27AC3185EE67}" dt="2025-05-12T16:16:53.345" v="342" actId="26606"/>
          <ac:spMkLst>
            <pc:docMk/>
            <pc:sldMk cId="2419295562" sldId="345"/>
            <ac:spMk id="2" creationId="{2038BBB0-0644-69C5-0434-1837BCF09658}"/>
          </ac:spMkLst>
        </pc:spChg>
        <pc:spChg chg="mod">
          <ac:chgData name="Venkatalakshmi Kottapalli" userId="6ee055b2096e557b" providerId="LiveId" clId="{7C45C5E2-BDA8-4542-9623-27AC3185EE67}" dt="2025-05-12T16:17:20.777" v="349" actId="1076"/>
          <ac:spMkLst>
            <pc:docMk/>
            <pc:sldMk cId="2419295562" sldId="345"/>
            <ac:spMk id="4" creationId="{29D12EB3-27B1-DA24-0E81-C3BD17D8BD01}"/>
          </ac:spMkLst>
        </pc:spChg>
        <pc:picChg chg="add mod">
          <ac:chgData name="Venkatalakshmi Kottapalli" userId="6ee055b2096e557b" providerId="LiveId" clId="{7C45C5E2-BDA8-4542-9623-27AC3185EE67}" dt="2025-05-12T16:16:57.848" v="344" actId="962"/>
          <ac:picMkLst>
            <pc:docMk/>
            <pc:sldMk cId="2419295562" sldId="345"/>
            <ac:picMk id="5" creationId="{9471A52F-BCCF-F854-A130-FD909CDF063D}"/>
          </ac:picMkLst>
        </pc:picChg>
        <pc:picChg chg="del">
          <ac:chgData name="Venkatalakshmi Kottapalli" userId="6ee055b2096e557b" providerId="LiveId" clId="{7C45C5E2-BDA8-4542-9623-27AC3185EE67}" dt="2025-05-12T15:55:32.006" v="134" actId="478"/>
          <ac:picMkLst>
            <pc:docMk/>
            <pc:sldMk cId="2419295562" sldId="345"/>
            <ac:picMk id="6" creationId="{7067ED2D-800C-55B2-3B80-814AF6425351}"/>
          </ac:picMkLst>
        </pc:picChg>
        <pc:cxnChg chg="add del">
          <ac:chgData name="Venkatalakshmi Kottapalli" userId="6ee055b2096e557b" providerId="LiveId" clId="{7C45C5E2-BDA8-4542-9623-27AC3185EE67}" dt="2025-05-12T16:16:53.336" v="341" actId="26606"/>
          <ac:cxnSpMkLst>
            <pc:docMk/>
            <pc:sldMk cId="2419295562" sldId="345"/>
            <ac:cxnSpMk id="10" creationId="{9200C8B5-FB5A-4F8B-A9BD-693C051418A3}"/>
          </ac:cxnSpMkLst>
        </pc:cxnChg>
        <pc:cxnChg chg="add">
          <ac:chgData name="Venkatalakshmi Kottapalli" userId="6ee055b2096e557b" providerId="LiveId" clId="{7C45C5E2-BDA8-4542-9623-27AC3185EE67}" dt="2025-05-12T16:16:53.345" v="342" actId="26606"/>
          <ac:cxnSpMkLst>
            <pc:docMk/>
            <pc:sldMk cId="2419295562" sldId="345"/>
            <ac:cxnSpMk id="12" creationId="{9200C8B5-FB5A-4F8B-A9BD-693C051418A3}"/>
          </ac:cxnSpMkLst>
        </pc:cxnChg>
        <pc:cxnChg chg="del">
          <ac:chgData name="Venkatalakshmi Kottapalli" userId="6ee055b2096e557b" providerId="LiveId" clId="{7C45C5E2-BDA8-4542-9623-27AC3185EE67}" dt="2025-05-12T15:54:28.100" v="106"/>
          <ac:cxnSpMkLst>
            <pc:docMk/>
            <pc:sldMk cId="2419295562" sldId="345"/>
            <ac:cxnSpMk id="34" creationId="{EFAC7420-F594-E231-E388-E87C2A53F0CE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2T16:20:00.105" v="359" actId="14100"/>
        <pc:sldMkLst>
          <pc:docMk/>
          <pc:sldMk cId="549155808" sldId="346"/>
        </pc:sldMkLst>
        <pc:spChg chg="mod">
          <ac:chgData name="Venkatalakshmi Kottapalli" userId="6ee055b2096e557b" providerId="LiveId" clId="{7C45C5E2-BDA8-4542-9623-27AC3185EE67}" dt="2025-05-12T16:19:33.644" v="351" actId="26606"/>
          <ac:spMkLst>
            <pc:docMk/>
            <pc:sldMk cId="549155808" sldId="346"/>
            <ac:spMk id="2" creationId="{6969CF3F-0CC4-3ECB-DCCE-739BF3995F57}"/>
          </ac:spMkLst>
        </pc:spChg>
        <pc:spChg chg="mod">
          <ac:chgData name="Venkatalakshmi Kottapalli" userId="6ee055b2096e557b" providerId="LiveId" clId="{7C45C5E2-BDA8-4542-9623-27AC3185EE67}" dt="2025-05-12T16:20:00.105" v="359" actId="14100"/>
          <ac:spMkLst>
            <pc:docMk/>
            <pc:sldMk cId="549155808" sldId="346"/>
            <ac:spMk id="4" creationId="{34482277-F47C-2299-36FA-8620712DF4C8}"/>
          </ac:spMkLst>
        </pc:spChg>
        <pc:picChg chg="add mod">
          <ac:chgData name="Venkatalakshmi Kottapalli" userId="6ee055b2096e557b" providerId="LiveId" clId="{7C45C5E2-BDA8-4542-9623-27AC3185EE67}" dt="2025-05-12T16:19:39.647" v="352" actId="27614"/>
          <ac:picMkLst>
            <pc:docMk/>
            <pc:sldMk cId="549155808" sldId="346"/>
            <ac:picMk id="5" creationId="{304D2723-0937-CB15-F38F-83F1D0A9F7CE}"/>
          </ac:picMkLst>
        </pc:picChg>
        <pc:picChg chg="del">
          <ac:chgData name="Venkatalakshmi Kottapalli" userId="6ee055b2096e557b" providerId="LiveId" clId="{7C45C5E2-BDA8-4542-9623-27AC3185EE67}" dt="2025-05-12T15:56:05.497" v="172" actId="478"/>
          <ac:picMkLst>
            <pc:docMk/>
            <pc:sldMk cId="549155808" sldId="346"/>
            <ac:picMk id="6" creationId="{6D2DA8B2-F6AB-EDE7-3695-7170602C5205}"/>
          </ac:picMkLst>
        </pc:picChg>
        <pc:cxnChg chg="add">
          <ac:chgData name="Venkatalakshmi Kottapalli" userId="6ee055b2096e557b" providerId="LiveId" clId="{7C45C5E2-BDA8-4542-9623-27AC3185EE67}" dt="2025-05-12T16:19:33.644" v="351" actId="26606"/>
          <ac:cxnSpMkLst>
            <pc:docMk/>
            <pc:sldMk cId="549155808" sldId="346"/>
            <ac:cxnSpMk id="10" creationId="{9200C8B5-FB5A-4F8B-A9BD-693C051418A3}"/>
          </ac:cxnSpMkLst>
        </pc:cxnChg>
        <pc:cxnChg chg="del">
          <ac:chgData name="Venkatalakshmi Kottapalli" userId="6ee055b2096e557b" providerId="LiveId" clId="{7C45C5E2-BDA8-4542-9623-27AC3185EE67}" dt="2025-05-12T15:54:28.948" v="108"/>
          <ac:cxnSpMkLst>
            <pc:docMk/>
            <pc:sldMk cId="549155808" sldId="346"/>
            <ac:cxnSpMk id="34" creationId="{8955D0BC-43F8-10A5-C380-5D6B2B1BC05D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2T18:31:10.300" v="1144"/>
        <pc:sldMkLst>
          <pc:docMk/>
          <pc:sldMk cId="811050041" sldId="347"/>
        </pc:sldMkLst>
        <pc:spChg chg="mod">
          <ac:chgData name="Venkatalakshmi Kottapalli" userId="6ee055b2096e557b" providerId="LiveId" clId="{7C45C5E2-BDA8-4542-9623-27AC3185EE67}" dt="2025-05-12T16:50:10.307" v="635" actId="14100"/>
          <ac:spMkLst>
            <pc:docMk/>
            <pc:sldMk cId="811050041" sldId="347"/>
            <ac:spMk id="2" creationId="{4B0F0E90-36B1-47AA-983D-7B78731081B1}"/>
          </ac:spMkLst>
        </pc:spChg>
        <pc:spChg chg="mod">
          <ac:chgData name="Venkatalakshmi Kottapalli" userId="6ee055b2096e557b" providerId="LiveId" clId="{7C45C5E2-BDA8-4542-9623-27AC3185EE67}" dt="2025-05-12T16:29:17.095" v="371" actId="26606"/>
          <ac:spMkLst>
            <pc:docMk/>
            <pc:sldMk cId="811050041" sldId="347"/>
            <ac:spMk id="4" creationId="{24D86816-861F-B88E-8327-791235BE5158}"/>
          </ac:spMkLst>
        </pc:spChg>
        <pc:picChg chg="add mod">
          <ac:chgData name="Venkatalakshmi Kottapalli" userId="6ee055b2096e557b" providerId="LiveId" clId="{7C45C5E2-BDA8-4542-9623-27AC3185EE67}" dt="2025-05-12T18:31:10.300" v="1144"/>
          <ac:picMkLst>
            <pc:docMk/>
            <pc:sldMk cId="811050041" sldId="347"/>
            <ac:picMk id="3" creationId="{CE41275E-5BB0-A077-9234-A978BDDF3D62}"/>
          </ac:picMkLst>
        </pc:picChg>
        <pc:picChg chg="add del mod">
          <ac:chgData name="Venkatalakshmi Kottapalli" userId="6ee055b2096e557b" providerId="LiveId" clId="{7C45C5E2-BDA8-4542-9623-27AC3185EE67}" dt="2025-05-12T16:28:48.057" v="369" actId="22"/>
          <ac:picMkLst>
            <pc:docMk/>
            <pc:sldMk cId="811050041" sldId="347"/>
            <ac:picMk id="5" creationId="{EEA68AB8-8863-68C2-0E55-B7C61FE0DAD8}"/>
          </ac:picMkLst>
        </pc:picChg>
        <pc:picChg chg="del">
          <ac:chgData name="Venkatalakshmi Kottapalli" userId="6ee055b2096e557b" providerId="LiveId" clId="{7C45C5E2-BDA8-4542-9623-27AC3185EE67}" dt="2025-05-12T15:56:37.671" v="205" actId="478"/>
          <ac:picMkLst>
            <pc:docMk/>
            <pc:sldMk cId="811050041" sldId="347"/>
            <ac:picMk id="6" creationId="{EE11D58F-01B1-B92A-B2FF-B5CBF29DBB22}"/>
          </ac:picMkLst>
        </pc:picChg>
        <pc:picChg chg="add mod">
          <ac:chgData name="Venkatalakshmi Kottapalli" userId="6ee055b2096e557b" providerId="LiveId" clId="{7C45C5E2-BDA8-4542-9623-27AC3185EE67}" dt="2025-05-12T16:29:27.057" v="375" actId="14100"/>
          <ac:picMkLst>
            <pc:docMk/>
            <pc:sldMk cId="811050041" sldId="347"/>
            <ac:picMk id="8" creationId="{C3EC4019-5026-EF41-1387-6F9DB823EEBE}"/>
          </ac:picMkLst>
        </pc:picChg>
        <pc:cxnChg chg="add del">
          <ac:chgData name="Venkatalakshmi Kottapalli" userId="6ee055b2096e557b" providerId="LiveId" clId="{7C45C5E2-BDA8-4542-9623-27AC3185EE67}" dt="2025-05-12T16:28:47.277" v="368" actId="26606"/>
          <ac:cxnSpMkLst>
            <pc:docMk/>
            <pc:sldMk cId="811050041" sldId="347"/>
            <ac:cxnSpMk id="10" creationId="{9200C8B5-FB5A-4F8B-A9BD-693C051418A3}"/>
          </ac:cxnSpMkLst>
        </pc:cxnChg>
        <pc:cxnChg chg="add">
          <ac:chgData name="Venkatalakshmi Kottapalli" userId="6ee055b2096e557b" providerId="LiveId" clId="{7C45C5E2-BDA8-4542-9623-27AC3185EE67}" dt="2025-05-12T16:29:17.095" v="371" actId="26606"/>
          <ac:cxnSpMkLst>
            <pc:docMk/>
            <pc:sldMk cId="811050041" sldId="347"/>
            <ac:cxnSpMk id="13" creationId="{9200C8B5-FB5A-4F8B-A9BD-693C051418A3}"/>
          </ac:cxnSpMkLst>
        </pc:cxnChg>
        <pc:cxnChg chg="del">
          <ac:chgData name="Venkatalakshmi Kottapalli" userId="6ee055b2096e557b" providerId="LiveId" clId="{7C45C5E2-BDA8-4542-9623-27AC3185EE67}" dt="2025-05-12T15:54:30.357" v="110"/>
          <ac:cxnSpMkLst>
            <pc:docMk/>
            <pc:sldMk cId="811050041" sldId="347"/>
            <ac:cxnSpMk id="34" creationId="{EF390A54-9739-DA4A-3D74-3ADBCAC8C160}"/>
          </ac:cxnSpMkLst>
        </pc:cxnChg>
      </pc:sldChg>
      <pc:sldChg chg="addSp delSp modSp add mod setBg">
        <pc:chgData name="Venkatalakshmi Kottapalli" userId="6ee055b2096e557b" providerId="LiveId" clId="{7C45C5E2-BDA8-4542-9623-27AC3185EE67}" dt="2025-05-12T16:57:01.604" v="673" actId="1076"/>
        <pc:sldMkLst>
          <pc:docMk/>
          <pc:sldMk cId="2552180654" sldId="348"/>
        </pc:sldMkLst>
        <pc:spChg chg="add mod">
          <ac:chgData name="Venkatalakshmi Kottapalli" userId="6ee055b2096e557b" providerId="LiveId" clId="{7C45C5E2-BDA8-4542-9623-27AC3185EE67}" dt="2025-05-12T16:56:55.799" v="672" actId="2711"/>
          <ac:spMkLst>
            <pc:docMk/>
            <pc:sldMk cId="2552180654" sldId="348"/>
            <ac:spMk id="2" creationId="{314B506C-17BF-711C-8B27-AF6293A4B4C3}"/>
          </ac:spMkLst>
        </pc:spChg>
        <pc:spChg chg="mod ord">
          <ac:chgData name="Venkatalakshmi Kottapalli" userId="6ee055b2096e557b" providerId="LiveId" clId="{7C45C5E2-BDA8-4542-9623-27AC3185EE67}" dt="2025-05-12T16:56:23.562" v="663" actId="26606"/>
          <ac:spMkLst>
            <pc:docMk/>
            <pc:sldMk cId="2552180654" sldId="348"/>
            <ac:spMk id="3" creationId="{53B89720-2CB8-72CD-5666-1C3C0B687E28}"/>
          </ac:spMkLst>
        </pc:spChg>
        <pc:spChg chg="mod">
          <ac:chgData name="Venkatalakshmi Kottapalli" userId="6ee055b2096e557b" providerId="LiveId" clId="{7C45C5E2-BDA8-4542-9623-27AC3185EE67}" dt="2025-05-12T16:56:23.562" v="663" actId="26606"/>
          <ac:spMkLst>
            <pc:docMk/>
            <pc:sldMk cId="2552180654" sldId="348"/>
            <ac:spMk id="19" creationId="{36A07621-6A0B-E2BE-2DC4-272FB4C7F539}"/>
          </ac:spMkLst>
        </pc:spChg>
        <pc:picChg chg="add mod">
          <ac:chgData name="Venkatalakshmi Kottapalli" userId="6ee055b2096e557b" providerId="LiveId" clId="{7C45C5E2-BDA8-4542-9623-27AC3185EE67}" dt="2025-05-12T16:57:01.604" v="673" actId="1076"/>
          <ac:picMkLst>
            <pc:docMk/>
            <pc:sldMk cId="2552180654" sldId="348"/>
            <ac:picMk id="5" creationId="{607EFF9D-3270-07B2-7CC7-F47972DF6061}"/>
          </ac:picMkLst>
        </pc:picChg>
        <pc:picChg chg="add del mod">
          <ac:chgData name="Venkatalakshmi Kottapalli" userId="6ee055b2096e557b" providerId="LiveId" clId="{7C45C5E2-BDA8-4542-9623-27AC3185EE67}" dt="2025-05-12T16:36:39.978" v="434" actId="21"/>
          <ac:picMkLst>
            <pc:docMk/>
            <pc:sldMk cId="2552180654" sldId="348"/>
            <ac:picMk id="9" creationId="{5B810372-4CDA-0B51-D85A-239BC591913C}"/>
          </ac:picMkLst>
        </pc:picChg>
        <pc:picChg chg="add del mod">
          <ac:chgData name="Venkatalakshmi Kottapalli" userId="6ee055b2096e557b" providerId="LiveId" clId="{7C45C5E2-BDA8-4542-9623-27AC3185EE67}" dt="2025-05-12T16:49:09.230" v="634" actId="478"/>
          <ac:picMkLst>
            <pc:docMk/>
            <pc:sldMk cId="2552180654" sldId="348"/>
            <ac:picMk id="11" creationId="{B28E3EDE-665C-0226-143F-76F77B5C4A95}"/>
          </ac:picMkLst>
        </pc:picChg>
        <pc:cxnChg chg="add">
          <ac:chgData name="Venkatalakshmi Kottapalli" userId="6ee055b2096e557b" providerId="LiveId" clId="{7C45C5E2-BDA8-4542-9623-27AC3185EE67}" dt="2025-05-12T16:56:23.562" v="663" actId="26606"/>
          <ac:cxnSpMkLst>
            <pc:docMk/>
            <pc:sldMk cId="2552180654" sldId="348"/>
            <ac:cxnSpMk id="24" creationId="{15F1CC53-719A-4763-BF30-5E25A63CEF3C}"/>
          </ac:cxnSpMkLst>
        </pc:cxnChg>
      </pc:sldChg>
      <pc:sldChg chg="addSp delSp modSp add del mod setBg modAnim delDesignElem">
        <pc:chgData name="Venkatalakshmi Kottapalli" userId="6ee055b2096e557b" providerId="LiveId" clId="{7C45C5E2-BDA8-4542-9623-27AC3185EE67}" dt="2025-05-12T17:52:43.793" v="815" actId="2696"/>
        <pc:sldMkLst>
          <pc:docMk/>
          <pc:sldMk cId="2831511204" sldId="349"/>
        </pc:sldMkLst>
        <pc:spChg chg="mod">
          <ac:chgData name="Venkatalakshmi Kottapalli" userId="6ee055b2096e557b" providerId="LiveId" clId="{7C45C5E2-BDA8-4542-9623-27AC3185EE67}" dt="2025-05-12T17:49:47.734" v="791" actId="6549"/>
          <ac:spMkLst>
            <pc:docMk/>
            <pc:sldMk cId="2831511204" sldId="349"/>
            <ac:spMk id="3" creationId="{8507C3EE-F77A-7D97-E2A6-CAC1DB8DEF85}"/>
          </ac:spMkLst>
        </pc:spChg>
        <pc:spChg chg="add">
          <ac:chgData name="Venkatalakshmi Kottapalli" userId="6ee055b2096e557b" providerId="LiveId" clId="{7C45C5E2-BDA8-4542-9623-27AC3185EE67}" dt="2025-05-12T16:54:20.153" v="660" actId="26606"/>
          <ac:spMkLst>
            <pc:docMk/>
            <pc:sldMk cId="2831511204" sldId="349"/>
            <ac:spMk id="11" creationId="{8CD2B798-7994-4548-A2BE-4AEF9C1A5FAE}"/>
          </ac:spMkLst>
        </pc:spChg>
        <pc:spChg chg="add">
          <ac:chgData name="Venkatalakshmi Kottapalli" userId="6ee055b2096e557b" providerId="LiveId" clId="{7C45C5E2-BDA8-4542-9623-27AC3185EE67}" dt="2025-05-12T16:54:20.153" v="660" actId="26606"/>
          <ac:spMkLst>
            <pc:docMk/>
            <pc:sldMk cId="2831511204" sldId="349"/>
            <ac:spMk id="13" creationId="{E6162320-3B67-42BB-AF9D-939326E6489E}"/>
          </ac:spMkLst>
        </pc:spChg>
        <pc:spChg chg="add">
          <ac:chgData name="Venkatalakshmi Kottapalli" userId="6ee055b2096e557b" providerId="LiveId" clId="{7C45C5E2-BDA8-4542-9623-27AC3185EE67}" dt="2025-05-12T16:54:20.153" v="660" actId="26606"/>
          <ac:spMkLst>
            <pc:docMk/>
            <pc:sldMk cId="2831511204" sldId="349"/>
            <ac:spMk id="17" creationId="{2FDF0794-1B86-42B2-B8C7-F60123E638ED}"/>
          </ac:spMkLst>
        </pc:spChg>
        <pc:spChg chg="add">
          <ac:chgData name="Venkatalakshmi Kottapalli" userId="6ee055b2096e557b" providerId="LiveId" clId="{7C45C5E2-BDA8-4542-9623-27AC3185EE67}" dt="2025-05-12T16:54:20.153" v="660" actId="26606"/>
          <ac:spMkLst>
            <pc:docMk/>
            <pc:sldMk cId="2831511204" sldId="349"/>
            <ac:spMk id="19" creationId="{EAA48FC5-3C83-4F1B-BC33-DF0B588F8317}"/>
          </ac:spMkLst>
        </pc:spChg>
        <pc:spChg chg="del">
          <ac:chgData name="Venkatalakshmi Kottapalli" userId="6ee055b2096e557b" providerId="LiveId" clId="{7C45C5E2-BDA8-4542-9623-27AC3185EE67}" dt="2025-05-12T16:50:43.089" v="637"/>
          <ac:spMkLst>
            <pc:docMk/>
            <pc:sldMk cId="2831511204" sldId="349"/>
            <ac:spMk id="29" creationId="{A41A698A-CE8A-6CB9-5EBF-466B9A6093EA}"/>
          </ac:spMkLst>
        </pc:spChg>
        <pc:spChg chg="del">
          <ac:chgData name="Venkatalakshmi Kottapalli" userId="6ee055b2096e557b" providerId="LiveId" clId="{7C45C5E2-BDA8-4542-9623-27AC3185EE67}" dt="2025-05-12T16:50:43.089" v="637"/>
          <ac:spMkLst>
            <pc:docMk/>
            <pc:sldMk cId="2831511204" sldId="349"/>
            <ac:spMk id="31" creationId="{A430D854-0641-56DA-89BF-448B2BCED52F}"/>
          </ac:spMkLst>
        </pc:spChg>
        <pc:spChg chg="del">
          <ac:chgData name="Venkatalakshmi Kottapalli" userId="6ee055b2096e557b" providerId="LiveId" clId="{7C45C5E2-BDA8-4542-9623-27AC3185EE67}" dt="2025-05-12T16:50:43.089" v="637"/>
          <ac:spMkLst>
            <pc:docMk/>
            <pc:sldMk cId="2831511204" sldId="349"/>
            <ac:spMk id="35" creationId="{31BF0161-7D5F-CBA7-E587-88B2EF9F51AE}"/>
          </ac:spMkLst>
        </pc:spChg>
        <pc:picChg chg="mod">
          <ac:chgData name="Venkatalakshmi Kottapalli" userId="6ee055b2096e557b" providerId="LiveId" clId="{7C45C5E2-BDA8-4542-9623-27AC3185EE67}" dt="2025-05-12T16:54:20.153" v="660" actId="26606"/>
          <ac:picMkLst>
            <pc:docMk/>
            <pc:sldMk cId="2831511204" sldId="349"/>
            <ac:picMk id="6" creationId="{49031C25-E31F-D1DD-9D05-1991D238FB60}"/>
          </ac:picMkLst>
        </pc:picChg>
        <pc:cxnChg chg="add">
          <ac:chgData name="Venkatalakshmi Kottapalli" userId="6ee055b2096e557b" providerId="LiveId" clId="{7C45C5E2-BDA8-4542-9623-27AC3185EE67}" dt="2025-05-12T16:54:20.153" v="660" actId="26606"/>
          <ac:cxnSpMkLst>
            <pc:docMk/>
            <pc:sldMk cId="2831511204" sldId="349"/>
            <ac:cxnSpMk id="15" creationId="{6722E143-84C1-4F95-937C-78B92D2811CF}"/>
          </ac:cxnSpMkLst>
        </pc:cxnChg>
        <pc:cxnChg chg="add">
          <ac:chgData name="Venkatalakshmi Kottapalli" userId="6ee055b2096e557b" providerId="LiveId" clId="{7C45C5E2-BDA8-4542-9623-27AC3185EE67}" dt="2025-05-12T16:54:20.153" v="660" actId="26606"/>
          <ac:cxnSpMkLst>
            <pc:docMk/>
            <pc:sldMk cId="2831511204" sldId="349"/>
            <ac:cxnSpMk id="21" creationId="{62F01714-1A39-4194-BD47-8A9960C59985}"/>
          </ac:cxnSpMkLst>
        </pc:cxnChg>
        <pc:cxnChg chg="del">
          <ac:chgData name="Venkatalakshmi Kottapalli" userId="6ee055b2096e557b" providerId="LiveId" clId="{7C45C5E2-BDA8-4542-9623-27AC3185EE67}" dt="2025-05-12T16:50:43.089" v="637"/>
          <ac:cxnSpMkLst>
            <pc:docMk/>
            <pc:sldMk cId="2831511204" sldId="349"/>
            <ac:cxnSpMk id="33" creationId="{15E01E53-5923-49B8-F67F-A1C699CEC290}"/>
          </ac:cxnSpMkLst>
        </pc:cxnChg>
        <pc:cxnChg chg="del">
          <ac:chgData name="Venkatalakshmi Kottapalli" userId="6ee055b2096e557b" providerId="LiveId" clId="{7C45C5E2-BDA8-4542-9623-27AC3185EE67}" dt="2025-05-12T16:50:43.089" v="637"/>
          <ac:cxnSpMkLst>
            <pc:docMk/>
            <pc:sldMk cId="2831511204" sldId="349"/>
            <ac:cxnSpMk id="37" creationId="{55423856-295C-28AC-162B-B3B779BE9660}"/>
          </ac:cxnSpMkLst>
        </pc:cxnChg>
      </pc:sldChg>
      <pc:sldChg chg="addSp delSp add mod setBg delDesignElem">
        <pc:chgData name="Venkatalakshmi Kottapalli" userId="6ee055b2096e557b" providerId="LiveId" clId="{7C45C5E2-BDA8-4542-9623-27AC3185EE67}" dt="2025-05-12T17:52:59.778" v="818" actId="26606"/>
        <pc:sldMkLst>
          <pc:docMk/>
          <pc:sldMk cId="3971223049" sldId="349"/>
        </pc:sldMkLst>
        <pc:spChg chg="add">
          <ac:chgData name="Venkatalakshmi Kottapalli" userId="6ee055b2096e557b" providerId="LiveId" clId="{7C45C5E2-BDA8-4542-9623-27AC3185EE67}" dt="2025-05-12T17:52:59.778" v="818" actId="26606"/>
          <ac:spMkLst>
            <pc:docMk/>
            <pc:sldMk cId="3971223049" sldId="349"/>
            <ac:spMk id="8" creationId="{8CD2B798-7994-4548-A2BE-4AEF9C1A5FAE}"/>
          </ac:spMkLst>
        </pc:spChg>
        <pc:spChg chg="add">
          <ac:chgData name="Venkatalakshmi Kottapalli" userId="6ee055b2096e557b" providerId="LiveId" clId="{7C45C5E2-BDA8-4542-9623-27AC3185EE67}" dt="2025-05-12T17:52:59.778" v="818" actId="26606"/>
          <ac:spMkLst>
            <pc:docMk/>
            <pc:sldMk cId="3971223049" sldId="349"/>
            <ac:spMk id="9" creationId="{E6162320-3B67-42BB-AF9D-939326E6489E}"/>
          </ac:spMkLst>
        </pc:spChg>
        <pc:spChg chg="del">
          <ac:chgData name="Venkatalakshmi Kottapalli" userId="6ee055b2096e557b" providerId="LiveId" clId="{7C45C5E2-BDA8-4542-9623-27AC3185EE67}" dt="2025-05-12T17:52:46.104" v="817"/>
          <ac:spMkLst>
            <pc:docMk/>
            <pc:sldMk cId="3971223049" sldId="349"/>
            <ac:spMk id="11" creationId="{8CD2B798-7994-4548-A2BE-4AEF9C1A5FAE}"/>
          </ac:spMkLst>
        </pc:spChg>
        <pc:spChg chg="add">
          <ac:chgData name="Venkatalakshmi Kottapalli" userId="6ee055b2096e557b" providerId="LiveId" clId="{7C45C5E2-BDA8-4542-9623-27AC3185EE67}" dt="2025-05-12T17:52:59.778" v="818" actId="26606"/>
          <ac:spMkLst>
            <pc:docMk/>
            <pc:sldMk cId="3971223049" sldId="349"/>
            <ac:spMk id="12" creationId="{2FDF0794-1B86-42B2-B8C7-F60123E638ED}"/>
          </ac:spMkLst>
        </pc:spChg>
        <pc:spChg chg="del">
          <ac:chgData name="Venkatalakshmi Kottapalli" userId="6ee055b2096e557b" providerId="LiveId" clId="{7C45C5E2-BDA8-4542-9623-27AC3185EE67}" dt="2025-05-12T17:52:46.104" v="817"/>
          <ac:spMkLst>
            <pc:docMk/>
            <pc:sldMk cId="3971223049" sldId="349"/>
            <ac:spMk id="13" creationId="{E6162320-3B67-42BB-AF9D-939326E6489E}"/>
          </ac:spMkLst>
        </pc:spChg>
        <pc:spChg chg="add">
          <ac:chgData name="Venkatalakshmi Kottapalli" userId="6ee055b2096e557b" providerId="LiveId" clId="{7C45C5E2-BDA8-4542-9623-27AC3185EE67}" dt="2025-05-12T17:52:59.778" v="818" actId="26606"/>
          <ac:spMkLst>
            <pc:docMk/>
            <pc:sldMk cId="3971223049" sldId="349"/>
            <ac:spMk id="14" creationId="{EAA48FC5-3C83-4F1B-BC33-DF0B588F8317}"/>
          </ac:spMkLst>
        </pc:spChg>
        <pc:spChg chg="del">
          <ac:chgData name="Venkatalakshmi Kottapalli" userId="6ee055b2096e557b" providerId="LiveId" clId="{7C45C5E2-BDA8-4542-9623-27AC3185EE67}" dt="2025-05-12T17:52:46.104" v="817"/>
          <ac:spMkLst>
            <pc:docMk/>
            <pc:sldMk cId="3971223049" sldId="349"/>
            <ac:spMk id="17" creationId="{2FDF0794-1B86-42B2-B8C7-F60123E638ED}"/>
          </ac:spMkLst>
        </pc:spChg>
        <pc:spChg chg="del">
          <ac:chgData name="Venkatalakshmi Kottapalli" userId="6ee055b2096e557b" providerId="LiveId" clId="{7C45C5E2-BDA8-4542-9623-27AC3185EE67}" dt="2025-05-12T17:52:46.104" v="817"/>
          <ac:spMkLst>
            <pc:docMk/>
            <pc:sldMk cId="3971223049" sldId="349"/>
            <ac:spMk id="19" creationId="{EAA48FC5-3C83-4F1B-BC33-DF0B588F8317}"/>
          </ac:spMkLst>
        </pc:spChg>
        <pc:cxnChg chg="add">
          <ac:chgData name="Venkatalakshmi Kottapalli" userId="6ee055b2096e557b" providerId="LiveId" clId="{7C45C5E2-BDA8-4542-9623-27AC3185EE67}" dt="2025-05-12T17:52:59.778" v="818" actId="26606"/>
          <ac:cxnSpMkLst>
            <pc:docMk/>
            <pc:sldMk cId="3971223049" sldId="349"/>
            <ac:cxnSpMk id="10" creationId="{6722E143-84C1-4F95-937C-78B92D2811CF}"/>
          </ac:cxnSpMkLst>
        </pc:cxnChg>
        <pc:cxnChg chg="del">
          <ac:chgData name="Venkatalakshmi Kottapalli" userId="6ee055b2096e557b" providerId="LiveId" clId="{7C45C5E2-BDA8-4542-9623-27AC3185EE67}" dt="2025-05-12T17:52:46.104" v="817"/>
          <ac:cxnSpMkLst>
            <pc:docMk/>
            <pc:sldMk cId="3971223049" sldId="349"/>
            <ac:cxnSpMk id="15" creationId="{6722E143-84C1-4F95-937C-78B92D2811CF}"/>
          </ac:cxnSpMkLst>
        </pc:cxnChg>
        <pc:cxnChg chg="add">
          <ac:chgData name="Venkatalakshmi Kottapalli" userId="6ee055b2096e557b" providerId="LiveId" clId="{7C45C5E2-BDA8-4542-9623-27AC3185EE67}" dt="2025-05-12T17:52:59.778" v="818" actId="26606"/>
          <ac:cxnSpMkLst>
            <pc:docMk/>
            <pc:sldMk cId="3971223049" sldId="349"/>
            <ac:cxnSpMk id="16" creationId="{62F01714-1A39-4194-BD47-8A9960C59985}"/>
          </ac:cxnSpMkLst>
        </pc:cxnChg>
        <pc:cxnChg chg="del">
          <ac:chgData name="Venkatalakshmi Kottapalli" userId="6ee055b2096e557b" providerId="LiveId" clId="{7C45C5E2-BDA8-4542-9623-27AC3185EE67}" dt="2025-05-12T17:52:46.104" v="817"/>
          <ac:cxnSpMkLst>
            <pc:docMk/>
            <pc:sldMk cId="3971223049" sldId="349"/>
            <ac:cxnSpMk id="21" creationId="{62F01714-1A39-4194-BD47-8A9960C59985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3T01:55:40.323" v="1391" actId="26606"/>
        <pc:sldMkLst>
          <pc:docMk/>
          <pc:sldMk cId="2509959984" sldId="350"/>
        </pc:sldMkLst>
        <pc:spChg chg="mod">
          <ac:chgData name="Venkatalakshmi Kottapalli" userId="6ee055b2096e557b" providerId="LiveId" clId="{7C45C5E2-BDA8-4542-9623-27AC3185EE67}" dt="2025-05-13T01:55:40.323" v="1391" actId="26606"/>
          <ac:spMkLst>
            <pc:docMk/>
            <pc:sldMk cId="2509959984" sldId="350"/>
            <ac:spMk id="2" creationId="{F26DEFB8-14B9-E3DA-75FB-C36C539CA043}"/>
          </ac:spMkLst>
        </pc:spChg>
        <pc:spChg chg="add del mod">
          <ac:chgData name="Venkatalakshmi Kottapalli" userId="6ee055b2096e557b" providerId="LiveId" clId="{7C45C5E2-BDA8-4542-9623-27AC3185EE67}" dt="2025-05-12T18:11:59.391" v="991" actId="478"/>
          <ac:spMkLst>
            <pc:docMk/>
            <pc:sldMk cId="2509959984" sldId="350"/>
            <ac:spMk id="3" creationId="{CDE0BA04-9562-D668-E295-BD956FC376D9}"/>
          </ac:spMkLst>
        </pc:spChg>
        <pc:spChg chg="add del mod">
          <ac:chgData name="Venkatalakshmi Kottapalli" userId="6ee055b2096e557b" providerId="LiveId" clId="{7C45C5E2-BDA8-4542-9623-27AC3185EE67}" dt="2025-05-12T18:11:59.391" v="991" actId="478"/>
          <ac:spMkLst>
            <pc:docMk/>
            <pc:sldMk cId="2509959984" sldId="350"/>
            <ac:spMk id="4" creationId="{403BEB19-F71B-AEC6-5869-B4645B5E1ED5}"/>
          </ac:spMkLst>
        </pc:spChg>
        <pc:spChg chg="add del mod">
          <ac:chgData name="Venkatalakshmi Kottapalli" userId="6ee055b2096e557b" providerId="LiveId" clId="{7C45C5E2-BDA8-4542-9623-27AC3185EE67}" dt="2025-05-13T01:55:40.323" v="1391" actId="26606"/>
          <ac:spMkLst>
            <pc:docMk/>
            <pc:sldMk cId="2509959984" sldId="350"/>
            <ac:spMk id="5" creationId="{8EC9A33D-6E6A-7243-A43A-1BC4D6BE8D7B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7" creationId="{84951EF8-9C1B-5139-A2B6-1A7D2E441B6C}"/>
          </ac:spMkLst>
        </pc:spChg>
        <pc:spChg chg="mod">
          <ac:chgData name="Venkatalakshmi Kottapalli" userId="6ee055b2096e557b" providerId="LiveId" clId="{7C45C5E2-BDA8-4542-9623-27AC3185EE67}" dt="2025-05-12T17:48:51.593" v="747" actId="20577"/>
          <ac:spMkLst>
            <pc:docMk/>
            <pc:sldMk cId="2509959984" sldId="350"/>
            <ac:spMk id="8" creationId="{E3E1348D-11C2-FE18-B7DE-5711EE3057F4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9" creationId="{3B3FA1E1-662E-F9FF-413D-F9B8024A2FDC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10" creationId="{4B304CE9-5640-FC91-C4D4-35BA26448899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11" creationId="{FB357AE1-BB24-E056-702A-7E9787D1D737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12" creationId="{CD0299CE-CE35-55B4-5D54-59F3C8E1AB8C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13" creationId="{7B231C7C-587B-3D5E-0BB9-DF24D637C437}"/>
          </ac:spMkLst>
        </pc:spChg>
        <pc:spChg chg="add">
          <ac:chgData name="Venkatalakshmi Kottapalli" userId="6ee055b2096e557b" providerId="LiveId" clId="{7C45C5E2-BDA8-4542-9623-27AC3185EE67}" dt="2025-05-12T18:14:46.954" v="1063"/>
          <ac:spMkLst>
            <pc:docMk/>
            <pc:sldMk cId="2509959984" sldId="350"/>
            <ac:spMk id="14" creationId="{0AE0CA03-A9CE-41BB-3B87-83D1461A861A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15" creationId="{C40B3FEE-C159-642A-D2C3-F83650835030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16" creationId="{FE8C2225-D9A5-D279-3777-93B1B6807463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17" creationId="{FAB36775-9D51-7949-AC1C-2FDBB82A54E8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18" creationId="{C5E96EEA-EA67-1C4D-5039-678050260C4A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19" creationId="{660D997B-5D37-0F41-6DE8-E98B5D0BA5F3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20" creationId="{6B200D75-FE62-9220-7970-17AF8FB153AB}"/>
          </ac:spMkLst>
        </pc:spChg>
        <pc:spChg chg="add">
          <ac:chgData name="Venkatalakshmi Kottapalli" userId="6ee055b2096e557b" providerId="LiveId" clId="{7C45C5E2-BDA8-4542-9623-27AC3185EE67}" dt="2025-05-12T18:15:04.986" v="1064"/>
          <ac:spMkLst>
            <pc:docMk/>
            <pc:sldMk cId="2509959984" sldId="350"/>
            <ac:spMk id="21" creationId="{012DAD31-1556-CE0B-110C-87EA5201C5E8}"/>
          </ac:spMkLst>
        </pc:spChg>
        <pc:spChg chg="add">
          <ac:chgData name="Venkatalakshmi Kottapalli" userId="6ee055b2096e557b" providerId="LiveId" clId="{7C45C5E2-BDA8-4542-9623-27AC3185EE67}" dt="2025-05-13T01:55:40.323" v="1391" actId="26606"/>
          <ac:spMkLst>
            <pc:docMk/>
            <pc:sldMk cId="2509959984" sldId="350"/>
            <ac:spMk id="27" creationId="{8EC9A33D-6E6A-7243-A43A-1BC4D6BE8D7B}"/>
          </ac:spMkLst>
        </pc:spChg>
        <pc:spChg chg="add">
          <ac:chgData name="Venkatalakshmi Kottapalli" userId="6ee055b2096e557b" providerId="LiveId" clId="{7C45C5E2-BDA8-4542-9623-27AC3185EE67}" dt="2025-05-13T01:55:40.323" v="1391" actId="26606"/>
          <ac:spMkLst>
            <pc:docMk/>
            <pc:sldMk cId="2509959984" sldId="350"/>
            <ac:spMk id="28" creationId="{77D7B666-D5E6-48CE-B26A-FB5E5C34AF90}"/>
          </ac:spMkLst>
        </pc:spChg>
        <pc:spChg chg="add">
          <ac:chgData name="Venkatalakshmi Kottapalli" userId="6ee055b2096e557b" providerId="LiveId" clId="{7C45C5E2-BDA8-4542-9623-27AC3185EE67}" dt="2025-05-13T01:55:40.323" v="1391" actId="26606"/>
          <ac:spMkLst>
            <pc:docMk/>
            <pc:sldMk cId="2509959984" sldId="350"/>
            <ac:spMk id="29" creationId="{F6EE670A-A41A-44AD-BC1C-2090365EB5B3}"/>
          </ac:spMkLst>
        </pc:spChg>
        <pc:graphicFrameChg chg="add del">
          <ac:chgData name="Venkatalakshmi Kottapalli" userId="6ee055b2096e557b" providerId="LiveId" clId="{7C45C5E2-BDA8-4542-9623-27AC3185EE67}" dt="2025-05-13T01:55:32.482" v="1388" actId="26606"/>
          <ac:graphicFrameMkLst>
            <pc:docMk/>
            <pc:sldMk cId="2509959984" sldId="350"/>
            <ac:graphicFrameMk id="22" creationId="{353C498F-6ED9-D098-AB66-4C71568FB180}"/>
          </ac:graphicFrameMkLst>
        </pc:graphicFrameChg>
        <pc:graphicFrameChg chg="add del">
          <ac:chgData name="Venkatalakshmi Kottapalli" userId="6ee055b2096e557b" providerId="LiveId" clId="{7C45C5E2-BDA8-4542-9623-27AC3185EE67}" dt="2025-05-13T01:55:40.309" v="1390" actId="26606"/>
          <ac:graphicFrameMkLst>
            <pc:docMk/>
            <pc:sldMk cId="2509959984" sldId="350"/>
            <ac:graphicFrameMk id="24" creationId="{FAB6B111-3BA3-DA4A-CA49-DE6FF27B917F}"/>
          </ac:graphicFrameMkLst>
        </pc:graphicFrameChg>
        <pc:picChg chg="del">
          <ac:chgData name="Venkatalakshmi Kottapalli" userId="6ee055b2096e557b" providerId="LiveId" clId="{7C45C5E2-BDA8-4542-9623-27AC3185EE67}" dt="2025-05-12T17:48:48.794" v="746" actId="478"/>
          <ac:picMkLst>
            <pc:docMk/>
            <pc:sldMk cId="2509959984" sldId="350"/>
            <ac:picMk id="6" creationId="{8B578366-7121-F5C2-CBD2-4775599887F9}"/>
          </ac:picMkLst>
        </pc:picChg>
        <pc:cxnChg chg="add">
          <ac:chgData name="Venkatalakshmi Kottapalli" userId="6ee055b2096e557b" providerId="LiveId" clId="{7C45C5E2-BDA8-4542-9623-27AC3185EE67}" dt="2025-05-13T01:55:40.323" v="1391" actId="26606"/>
          <ac:cxnSpMkLst>
            <pc:docMk/>
            <pc:sldMk cId="2509959984" sldId="350"/>
            <ac:cxnSpMk id="26" creationId="{B821C225-5C4D-4168-90AF-3D263D72CBA2}"/>
          </ac:cxnSpMkLst>
        </pc:cxnChg>
        <pc:cxnChg chg="del">
          <ac:chgData name="Venkatalakshmi Kottapalli" userId="6ee055b2096e557b" providerId="LiveId" clId="{7C45C5E2-BDA8-4542-9623-27AC3185EE67}" dt="2025-05-12T17:48:46.696" v="745"/>
          <ac:cxnSpMkLst>
            <pc:docMk/>
            <pc:sldMk cId="2509959984" sldId="350"/>
            <ac:cxnSpMk id="39" creationId="{59A6698C-8B2B-9CDE-4E5A-14772E7C2A82}"/>
          </ac:cxnSpMkLst>
        </pc:cxnChg>
      </pc:sldChg>
      <pc:sldChg chg="addSp modSp add mod">
        <pc:chgData name="Venkatalakshmi Kottapalli" userId="6ee055b2096e557b" providerId="LiveId" clId="{7C45C5E2-BDA8-4542-9623-27AC3185EE67}" dt="2025-05-12T17:56:02.547" v="836" actId="14100"/>
        <pc:sldMkLst>
          <pc:docMk/>
          <pc:sldMk cId="2715860172" sldId="351"/>
        </pc:sldMkLst>
        <pc:spChg chg="mod">
          <ac:chgData name="Venkatalakshmi Kottapalli" userId="6ee055b2096e557b" providerId="LiveId" clId="{7C45C5E2-BDA8-4542-9623-27AC3185EE67}" dt="2025-05-12T17:49:26.217" v="774" actId="20577"/>
          <ac:spMkLst>
            <pc:docMk/>
            <pc:sldMk cId="2715860172" sldId="351"/>
            <ac:spMk id="2" creationId="{7090881E-E0AE-15F5-4BE4-E459440EFF16}"/>
          </ac:spMkLst>
        </pc:spChg>
        <pc:spChg chg="add mod">
          <ac:chgData name="Venkatalakshmi Kottapalli" userId="6ee055b2096e557b" providerId="LiveId" clId="{7C45C5E2-BDA8-4542-9623-27AC3185EE67}" dt="2025-05-12T17:56:02.547" v="836" actId="14100"/>
          <ac:spMkLst>
            <pc:docMk/>
            <pc:sldMk cId="2715860172" sldId="351"/>
            <ac:spMk id="3" creationId="{4DC8FCD7-D702-6481-445B-D670944270A4}"/>
          </ac:spMkLst>
        </pc:spChg>
      </pc:sldChg>
      <pc:sldChg chg="addSp delSp modSp add mod setBg">
        <pc:chgData name="Venkatalakshmi Kottapalli" userId="6ee055b2096e557b" providerId="LiveId" clId="{7C45C5E2-BDA8-4542-9623-27AC3185EE67}" dt="2025-05-13T01:24:58.385" v="1245" actId="5793"/>
        <pc:sldMkLst>
          <pc:docMk/>
          <pc:sldMk cId="2698630451" sldId="352"/>
        </pc:sldMkLst>
        <pc:spChg chg="mod">
          <ac:chgData name="Venkatalakshmi Kottapalli" userId="6ee055b2096e557b" providerId="LiveId" clId="{7C45C5E2-BDA8-4542-9623-27AC3185EE67}" dt="2025-05-12T17:50:20.167" v="804" actId="20577"/>
          <ac:spMkLst>
            <pc:docMk/>
            <pc:sldMk cId="2698630451" sldId="352"/>
            <ac:spMk id="2" creationId="{88645064-763C-9F62-25AE-1E964008DF98}"/>
          </ac:spMkLst>
        </pc:spChg>
        <pc:spChg chg="add mod">
          <ac:chgData name="Venkatalakshmi Kottapalli" userId="6ee055b2096e557b" providerId="LiveId" clId="{7C45C5E2-BDA8-4542-9623-27AC3185EE67}" dt="2025-05-13T01:24:58.385" v="1245" actId="5793"/>
          <ac:spMkLst>
            <pc:docMk/>
            <pc:sldMk cId="2698630451" sldId="352"/>
            <ac:spMk id="3" creationId="{B1E6283C-2449-67E5-8085-95BBC03769B5}"/>
          </ac:spMkLst>
        </pc:spChg>
        <pc:spChg chg="ord">
          <ac:chgData name="Venkatalakshmi Kottapalli" userId="6ee055b2096e557b" providerId="LiveId" clId="{7C45C5E2-BDA8-4542-9623-27AC3185EE67}" dt="2025-05-12T17:52:25.671" v="812" actId="26606"/>
          <ac:spMkLst>
            <pc:docMk/>
            <pc:sldMk cId="2698630451" sldId="352"/>
            <ac:spMk id="8" creationId="{B36D798F-5784-435F-5A40-90FC7A6C57B2}"/>
          </ac:spMkLst>
        </pc:spChg>
        <pc:picChg chg="add del mod">
          <ac:chgData name="Venkatalakshmi Kottapalli" userId="6ee055b2096e557b" providerId="LiveId" clId="{7C45C5E2-BDA8-4542-9623-27AC3185EE67}" dt="2025-05-13T01:21:47.883" v="1190" actId="478"/>
          <ac:picMkLst>
            <pc:docMk/>
            <pc:sldMk cId="2698630451" sldId="352"/>
            <ac:picMk id="5" creationId="{5CCD41A9-F7EA-8365-CCAB-32E57E62C8FD}"/>
          </ac:picMkLst>
        </pc:picChg>
        <pc:cxnChg chg="add">
          <ac:chgData name="Venkatalakshmi Kottapalli" userId="6ee055b2096e557b" providerId="LiveId" clId="{7C45C5E2-BDA8-4542-9623-27AC3185EE67}" dt="2025-05-12T17:52:25.671" v="812" actId="26606"/>
          <ac:cxnSpMkLst>
            <pc:docMk/>
            <pc:sldMk cId="2698630451" sldId="352"/>
            <ac:cxnSpMk id="13" creationId="{15F1CC53-719A-4763-BF30-5E25A63CEF3C}"/>
          </ac:cxnSpMkLst>
        </pc:cxnChg>
      </pc:sldChg>
      <pc:sldChg chg="addSp delSp modSp add mod setBg addAnim delDesignElem">
        <pc:chgData name="Venkatalakshmi Kottapalli" userId="6ee055b2096e557b" providerId="LiveId" clId="{7C45C5E2-BDA8-4542-9623-27AC3185EE67}" dt="2025-05-13T22:56:08.332" v="1466" actId="962"/>
        <pc:sldMkLst>
          <pc:docMk/>
          <pc:sldMk cId="973042275" sldId="353"/>
        </pc:sldMkLst>
        <pc:spChg chg="mod">
          <ac:chgData name="Venkatalakshmi Kottapalli" userId="6ee055b2096e557b" providerId="LiveId" clId="{7C45C5E2-BDA8-4542-9623-27AC3185EE67}" dt="2025-05-12T18:30:00.061" v="1122" actId="26606"/>
          <ac:spMkLst>
            <pc:docMk/>
            <pc:sldMk cId="973042275" sldId="353"/>
            <ac:spMk id="2" creationId="{850995BD-F822-6990-62A5-7B1C4A75C664}"/>
          </ac:spMkLst>
        </pc:spChg>
        <pc:spChg chg="del mod">
          <ac:chgData name="Venkatalakshmi Kottapalli" userId="6ee055b2096e557b" providerId="LiveId" clId="{7C45C5E2-BDA8-4542-9623-27AC3185EE67}" dt="2025-05-12T18:29:08.736" v="1100" actId="478"/>
          <ac:spMkLst>
            <pc:docMk/>
            <pc:sldMk cId="973042275" sldId="353"/>
            <ac:spMk id="4" creationId="{769C4437-C83B-5239-CE34-34D5701E85FE}"/>
          </ac:spMkLst>
        </pc:spChg>
        <pc:spChg chg="add del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9" creationId="{3A32867E-64D3-4B51-85AC-D771EA43C320}"/>
          </ac:spMkLst>
        </pc:spChg>
        <pc:spChg chg="add del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11" creationId="{6AB9711F-9D4F-49B4-892B-FEF66AA2FA95}"/>
          </ac:spMkLst>
        </pc:spChg>
        <pc:spChg chg="add del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17" creationId="{363104CD-8037-4022-8EEC-A32EDF6154AC}"/>
          </ac:spMkLst>
        </pc:spChg>
        <pc:spChg chg="add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24" creationId="{6AB9711F-9D4F-49B4-892B-FEF66AA2FA95}"/>
          </ac:spMkLst>
        </pc:spChg>
        <pc:spChg chg="add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26" creationId="{3A32867E-64D3-4B51-85AC-D771EA43C320}"/>
          </ac:spMkLst>
        </pc:spChg>
        <pc:spChg chg="add">
          <ac:chgData name="Venkatalakshmi Kottapalli" userId="6ee055b2096e557b" providerId="LiveId" clId="{7C45C5E2-BDA8-4542-9623-27AC3185EE67}" dt="2025-05-13T22:56:05.595" v="1462" actId="26606"/>
          <ac:spMkLst>
            <pc:docMk/>
            <pc:sldMk cId="973042275" sldId="353"/>
            <ac:spMk id="30" creationId="{363104CD-8037-4022-8EEC-A32EDF6154AC}"/>
          </ac:spMkLst>
        </pc:spChg>
        <pc:picChg chg="add del mod">
          <ac:chgData name="Venkatalakshmi Kottapalli" userId="6ee055b2096e557b" providerId="LiveId" clId="{7C45C5E2-BDA8-4542-9623-27AC3185EE67}" dt="2025-05-13T22:55:23.908" v="1458" actId="478"/>
          <ac:picMkLst>
            <pc:docMk/>
            <pc:sldMk cId="973042275" sldId="353"/>
            <ac:picMk id="3" creationId="{2B9A4F0A-FD4C-B2C1-4359-677A0543CC03}"/>
          </ac:picMkLst>
        </pc:picChg>
        <pc:picChg chg="add mod">
          <ac:chgData name="Venkatalakshmi Kottapalli" userId="6ee055b2096e557b" providerId="LiveId" clId="{7C45C5E2-BDA8-4542-9623-27AC3185EE67}" dt="2025-05-13T22:56:08.331" v="1465" actId="27614"/>
          <ac:picMkLst>
            <pc:docMk/>
            <pc:sldMk cId="973042275" sldId="353"/>
            <ac:picMk id="5" creationId="{8FAD4D4F-3CE7-4612-ADAA-441F9C279C24}"/>
          </ac:picMkLst>
        </pc:picChg>
        <pc:picChg chg="add del mod">
          <ac:chgData name="Venkatalakshmi Kottapalli" userId="6ee055b2096e557b" providerId="LiveId" clId="{7C45C5E2-BDA8-4542-9623-27AC3185EE67}" dt="2025-05-13T22:55:30.811" v="1460" actId="478"/>
          <ac:picMkLst>
            <pc:docMk/>
            <pc:sldMk cId="973042275" sldId="353"/>
            <ac:picMk id="6" creationId="{3E258F2D-9682-75A9-84EB-3F834C463E43}"/>
          </ac:picMkLst>
        </pc:picChg>
        <pc:picChg chg="del">
          <ac:chgData name="Venkatalakshmi Kottapalli" userId="6ee055b2096e557b" providerId="LiveId" clId="{7C45C5E2-BDA8-4542-9623-27AC3185EE67}" dt="2025-05-12T18:29:03.097" v="1097" actId="478"/>
          <ac:picMkLst>
            <pc:docMk/>
            <pc:sldMk cId="973042275" sldId="353"/>
            <ac:picMk id="8" creationId="{09C779D8-9031-8F88-421F-06194C630939}"/>
          </ac:picMkLst>
        </pc:picChg>
        <pc:picChg chg="add mod">
          <ac:chgData name="Venkatalakshmi Kottapalli" userId="6ee055b2096e557b" providerId="LiveId" clId="{7C45C5E2-BDA8-4542-9623-27AC3185EE67}" dt="2025-05-13T22:56:08.332" v="1466" actId="962"/>
          <ac:picMkLst>
            <pc:docMk/>
            <pc:sldMk cId="973042275" sldId="353"/>
            <ac:picMk id="8" creationId="{51C9FC01-E10F-84F4-4A98-949532F782F3}"/>
          </ac:picMkLst>
        </pc:picChg>
        <pc:cxnChg chg="del">
          <ac:chgData name="Venkatalakshmi Kottapalli" userId="6ee055b2096e557b" providerId="LiveId" clId="{7C45C5E2-BDA8-4542-9623-27AC3185EE67}" dt="2025-05-12T18:29:01.314" v="1096"/>
          <ac:cxnSpMkLst>
            <pc:docMk/>
            <pc:sldMk cId="973042275" sldId="353"/>
            <ac:cxnSpMk id="13" creationId="{352BEA34-E105-CB68-8E98-CC4558F35FAA}"/>
          </ac:cxnSpMkLst>
        </pc:cxnChg>
        <pc:cxnChg chg="add">
          <ac:chgData name="Venkatalakshmi Kottapalli" userId="6ee055b2096e557b" providerId="LiveId" clId="{7C45C5E2-BDA8-4542-9623-27AC3185EE67}" dt="2025-05-12T18:30:00.061" v="1122" actId="26606"/>
          <ac:cxnSpMkLst>
            <pc:docMk/>
            <pc:sldMk cId="973042275" sldId="353"/>
            <ac:cxnSpMk id="15" creationId="{AFD44988-8DFE-46FC-967A-F6DB265384B1}"/>
          </ac:cxnSpMkLst>
        </pc:cxnChg>
        <pc:cxnChg chg="add del">
          <ac:chgData name="Venkatalakshmi Kottapalli" userId="6ee055b2096e557b" providerId="LiveId" clId="{7C45C5E2-BDA8-4542-9623-27AC3185EE67}" dt="2025-05-13T22:56:05.595" v="1462" actId="26606"/>
          <ac:cxnSpMkLst>
            <pc:docMk/>
            <pc:sldMk cId="973042275" sldId="353"/>
            <ac:cxnSpMk id="19" creationId="{33CBC29A-1047-453C-84AD-4E4EB59EEEC3}"/>
          </ac:cxnSpMkLst>
        </pc:cxnChg>
        <pc:cxnChg chg="add">
          <ac:chgData name="Venkatalakshmi Kottapalli" userId="6ee055b2096e557b" providerId="LiveId" clId="{7C45C5E2-BDA8-4542-9623-27AC3185EE67}" dt="2025-05-13T22:56:05.595" v="1462" actId="26606"/>
          <ac:cxnSpMkLst>
            <pc:docMk/>
            <pc:sldMk cId="973042275" sldId="353"/>
            <ac:cxnSpMk id="28" creationId="{AFD44988-8DFE-46FC-967A-F6DB265384B1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3T22:57:45.751" v="1480" actId="14100"/>
        <pc:sldMkLst>
          <pc:docMk/>
          <pc:sldMk cId="3960582101" sldId="354"/>
        </pc:sldMkLst>
        <pc:spChg chg="mod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2" creationId="{0950380A-66B4-364A-E5CC-277512DCD87E}"/>
          </ac:spMkLst>
        </pc:spChg>
        <pc:spChg chg="add del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7" creationId="{6AB9711F-9D4F-49B4-892B-FEF66AA2FA95}"/>
          </ac:spMkLst>
        </pc:spChg>
        <pc:spChg chg="add del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8" creationId="{3A32867E-64D3-4B51-85AC-D771EA43C320}"/>
          </ac:spMkLst>
        </pc:spChg>
        <pc:spChg chg="del">
          <ac:chgData name="Venkatalakshmi Kottapalli" userId="6ee055b2096e557b" providerId="LiveId" clId="{7C45C5E2-BDA8-4542-9623-27AC3185EE67}" dt="2025-05-12T18:30:10.638" v="1125"/>
          <ac:spMkLst>
            <pc:docMk/>
            <pc:sldMk cId="3960582101" sldId="354"/>
            <ac:spMk id="9" creationId="{F8BC3C45-D112-F94C-8E82-CBDF6A5CEB65}"/>
          </ac:spMkLst>
        </pc:spChg>
        <pc:spChg chg="add del">
          <ac:chgData name="Venkatalakshmi Kottapalli" userId="6ee055b2096e557b" providerId="LiveId" clId="{7C45C5E2-BDA8-4542-9623-27AC3185EE67}" dt="2025-05-12T18:30:52.604" v="1142" actId="26606"/>
          <ac:spMkLst>
            <pc:docMk/>
            <pc:sldMk cId="3960582101" sldId="354"/>
            <ac:spMk id="10" creationId="{6AB9711F-9D4F-49B4-892B-FEF66AA2FA95}"/>
          </ac:spMkLst>
        </pc:spChg>
        <pc:spChg chg="del">
          <ac:chgData name="Venkatalakshmi Kottapalli" userId="6ee055b2096e557b" providerId="LiveId" clId="{7C45C5E2-BDA8-4542-9623-27AC3185EE67}" dt="2025-05-12T18:30:10.638" v="1125"/>
          <ac:spMkLst>
            <pc:docMk/>
            <pc:sldMk cId="3960582101" sldId="354"/>
            <ac:spMk id="11" creationId="{631A7F8B-9863-FFF4-B91A-A84915E59E82}"/>
          </ac:spMkLst>
        </pc:spChg>
        <pc:spChg chg="add del">
          <ac:chgData name="Venkatalakshmi Kottapalli" userId="6ee055b2096e557b" providerId="LiveId" clId="{7C45C5E2-BDA8-4542-9623-27AC3185EE67}" dt="2025-05-12T18:30:52.604" v="1142" actId="26606"/>
          <ac:spMkLst>
            <pc:docMk/>
            <pc:sldMk cId="3960582101" sldId="354"/>
            <ac:spMk id="12" creationId="{3A32867E-64D3-4B51-85AC-D771EA43C320}"/>
          </ac:spMkLst>
        </pc:spChg>
        <pc:spChg chg="add del">
          <ac:chgData name="Venkatalakshmi Kottapalli" userId="6ee055b2096e557b" providerId="LiveId" clId="{7C45C5E2-BDA8-4542-9623-27AC3185EE67}" dt="2025-05-12T18:30:52.604" v="1142" actId="26606"/>
          <ac:spMkLst>
            <pc:docMk/>
            <pc:sldMk cId="3960582101" sldId="354"/>
            <ac:spMk id="16" creationId="{363104CD-8037-4022-8EEC-A32EDF6154AC}"/>
          </ac:spMkLst>
        </pc:spChg>
        <pc:spChg chg="del">
          <ac:chgData name="Venkatalakshmi Kottapalli" userId="6ee055b2096e557b" providerId="LiveId" clId="{7C45C5E2-BDA8-4542-9623-27AC3185EE67}" dt="2025-05-12T18:30:10.638" v="1125"/>
          <ac:spMkLst>
            <pc:docMk/>
            <pc:sldMk cId="3960582101" sldId="354"/>
            <ac:spMk id="17" creationId="{AE697556-09D6-74A4-BF00-D78F2829B229}"/>
          </ac:spMkLst>
        </pc:spChg>
        <pc:spChg chg="add del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20" creationId="{41469D4B-DB9A-47FC-8294-01AD5FAC9070}"/>
          </ac:spMkLst>
        </pc:spChg>
        <pc:spChg chg="add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25" creationId="{C23416DF-B283-4D9F-A625-146552CA9EDB}"/>
          </ac:spMkLst>
        </pc:spChg>
        <pc:spChg chg="add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27" creationId="{73834904-4D9B-41F7-8DA6-0709FD9F7E9D}"/>
          </ac:spMkLst>
        </pc:spChg>
        <pc:spChg chg="add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31" creationId="{1D2E3C52-528A-4049-BCAA-5460756BC033}"/>
          </ac:spMkLst>
        </pc:spChg>
        <pc:spChg chg="add">
          <ac:chgData name="Venkatalakshmi Kottapalli" userId="6ee055b2096e557b" providerId="LiveId" clId="{7C45C5E2-BDA8-4542-9623-27AC3185EE67}" dt="2025-05-13T22:57:30.657" v="1471" actId="26606"/>
          <ac:spMkLst>
            <pc:docMk/>
            <pc:sldMk cId="3960582101" sldId="354"/>
            <ac:spMk id="33" creationId="{CD5B542C-8183-4445-AF4D-B23AAE3299EE}"/>
          </ac:spMkLst>
        </pc:spChg>
        <pc:picChg chg="del">
          <ac:chgData name="Venkatalakshmi Kottapalli" userId="6ee055b2096e557b" providerId="LiveId" clId="{7C45C5E2-BDA8-4542-9623-27AC3185EE67}" dt="2025-05-12T18:30:19.984" v="1138" actId="478"/>
          <ac:picMkLst>
            <pc:docMk/>
            <pc:sldMk cId="3960582101" sldId="354"/>
            <ac:picMk id="3" creationId="{5DE3DF80-BCCB-1615-C30E-90FD5BD5BA04}"/>
          </ac:picMkLst>
        </pc:picChg>
        <pc:picChg chg="add del mod ord">
          <ac:chgData name="Venkatalakshmi Kottapalli" userId="6ee055b2096e557b" providerId="LiveId" clId="{7C45C5E2-BDA8-4542-9623-27AC3185EE67}" dt="2025-05-13T22:56:44.755" v="1467" actId="478"/>
          <ac:picMkLst>
            <pc:docMk/>
            <pc:sldMk cId="3960582101" sldId="354"/>
            <ac:picMk id="4" creationId="{5C30F89F-EB67-1C5E-217C-10069279EC65}"/>
          </ac:picMkLst>
        </pc:picChg>
        <pc:picChg chg="add del mod">
          <ac:chgData name="Venkatalakshmi Kottapalli" userId="6ee055b2096e557b" providerId="LiveId" clId="{7C45C5E2-BDA8-4542-9623-27AC3185EE67}" dt="2025-05-13T22:57:10.067" v="1469" actId="478"/>
          <ac:picMkLst>
            <pc:docMk/>
            <pc:sldMk cId="3960582101" sldId="354"/>
            <ac:picMk id="5" creationId="{9298CCAC-D349-CF94-F0E7-0D19CC51D3F5}"/>
          </ac:picMkLst>
        </pc:picChg>
        <pc:picChg chg="add mod ord">
          <ac:chgData name="Venkatalakshmi Kottapalli" userId="6ee055b2096e557b" providerId="LiveId" clId="{7C45C5E2-BDA8-4542-9623-27AC3185EE67}" dt="2025-05-13T22:57:45.751" v="1480" actId="14100"/>
          <ac:picMkLst>
            <pc:docMk/>
            <pc:sldMk cId="3960582101" sldId="354"/>
            <ac:picMk id="6" creationId="{A05C8BFF-136B-9C52-7802-375F60C62F27}"/>
          </ac:picMkLst>
        </pc:picChg>
        <pc:picChg chg="del">
          <ac:chgData name="Venkatalakshmi Kottapalli" userId="6ee055b2096e557b" providerId="LiveId" clId="{7C45C5E2-BDA8-4542-9623-27AC3185EE67}" dt="2025-05-12T18:30:18.732" v="1137" actId="478"/>
          <ac:picMkLst>
            <pc:docMk/>
            <pc:sldMk cId="3960582101" sldId="354"/>
            <ac:picMk id="6" creationId="{B2657823-BA62-5016-72B6-6F49B5033FBB}"/>
          </ac:picMkLst>
        </pc:picChg>
        <pc:picChg chg="add mod">
          <ac:chgData name="Venkatalakshmi Kottapalli" userId="6ee055b2096e557b" providerId="LiveId" clId="{7C45C5E2-BDA8-4542-9623-27AC3185EE67}" dt="2025-05-13T22:57:40.861" v="1478" actId="1076"/>
          <ac:picMkLst>
            <pc:docMk/>
            <pc:sldMk cId="3960582101" sldId="354"/>
            <ac:picMk id="10" creationId="{FCE0CE65-9178-67D3-31D3-077775CB16C7}"/>
          </ac:picMkLst>
        </pc:picChg>
        <pc:cxnChg chg="add">
          <ac:chgData name="Venkatalakshmi Kottapalli" userId="6ee055b2096e557b" providerId="LiveId" clId="{7C45C5E2-BDA8-4542-9623-27AC3185EE67}" dt="2025-05-12T18:31:02.557" v="1143" actId="26606"/>
          <ac:cxnSpMkLst>
            <pc:docMk/>
            <pc:sldMk cId="3960582101" sldId="354"/>
            <ac:cxnSpMk id="13" creationId="{AFD44988-8DFE-46FC-967A-F6DB265384B1}"/>
          </ac:cxnSpMkLst>
        </pc:cxnChg>
        <pc:cxnChg chg="add del">
          <ac:chgData name="Venkatalakshmi Kottapalli" userId="6ee055b2096e557b" providerId="LiveId" clId="{7C45C5E2-BDA8-4542-9623-27AC3185EE67}" dt="2025-05-12T18:30:52.604" v="1142" actId="26606"/>
          <ac:cxnSpMkLst>
            <pc:docMk/>
            <pc:sldMk cId="3960582101" sldId="354"/>
            <ac:cxnSpMk id="14" creationId="{AFD44988-8DFE-46FC-967A-F6DB265384B1}"/>
          </ac:cxnSpMkLst>
        </pc:cxnChg>
        <pc:cxnChg chg="del">
          <ac:chgData name="Venkatalakshmi Kottapalli" userId="6ee055b2096e557b" providerId="LiveId" clId="{7C45C5E2-BDA8-4542-9623-27AC3185EE67}" dt="2025-05-12T18:30:10.638" v="1125"/>
          <ac:cxnSpMkLst>
            <pc:docMk/>
            <pc:sldMk cId="3960582101" sldId="354"/>
            <ac:cxnSpMk id="15" creationId="{F96BD2F6-23A2-30CC-24BC-8A17F8BC3EA7}"/>
          </ac:cxnSpMkLst>
        </pc:cxnChg>
        <pc:cxnChg chg="add del">
          <ac:chgData name="Venkatalakshmi Kottapalli" userId="6ee055b2096e557b" providerId="LiveId" clId="{7C45C5E2-BDA8-4542-9623-27AC3185EE67}" dt="2025-05-12T18:30:52.604" v="1142" actId="26606"/>
          <ac:cxnSpMkLst>
            <pc:docMk/>
            <pc:sldMk cId="3960582101" sldId="354"/>
            <ac:cxnSpMk id="18" creationId="{33CBC29A-1047-453C-84AD-4E4EB59EEEC3}"/>
          </ac:cxnSpMkLst>
        </pc:cxnChg>
        <pc:cxnChg chg="del">
          <ac:chgData name="Venkatalakshmi Kottapalli" userId="6ee055b2096e557b" providerId="LiveId" clId="{7C45C5E2-BDA8-4542-9623-27AC3185EE67}" dt="2025-05-12T18:30:10.638" v="1125"/>
          <ac:cxnSpMkLst>
            <pc:docMk/>
            <pc:sldMk cId="3960582101" sldId="354"/>
            <ac:cxnSpMk id="19" creationId="{DF66194C-8414-24F1-0D84-40B4F75B5176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3T01:39:36.411" v="1316" actId="14100"/>
        <pc:sldMkLst>
          <pc:docMk/>
          <pc:sldMk cId="2347517207" sldId="355"/>
        </pc:sldMkLst>
        <pc:spChg chg="mod">
          <ac:chgData name="Venkatalakshmi Kottapalli" userId="6ee055b2096e557b" providerId="LiveId" clId="{7C45C5E2-BDA8-4542-9623-27AC3185EE67}" dt="2025-05-13T01:37:34.479" v="1291" actId="26606"/>
          <ac:spMkLst>
            <pc:docMk/>
            <pc:sldMk cId="2347517207" sldId="355"/>
            <ac:spMk id="2" creationId="{C5E8AAC3-2801-B822-72A0-62CBB45B9ECA}"/>
          </ac:spMkLst>
        </pc:spChg>
        <pc:spChg chg="del">
          <ac:chgData name="Venkatalakshmi Kottapalli" userId="6ee055b2096e557b" providerId="LiveId" clId="{7C45C5E2-BDA8-4542-9623-27AC3185EE67}" dt="2025-05-12T18:31:17.665" v="1146"/>
          <ac:spMkLst>
            <pc:docMk/>
            <pc:sldMk cId="2347517207" sldId="355"/>
            <ac:spMk id="9" creationId="{36A747B7-F3E5-59C9-47D0-FE66E1EC10EA}"/>
          </ac:spMkLst>
        </pc:spChg>
        <pc:spChg chg="add del">
          <ac:chgData name="Venkatalakshmi Kottapalli" userId="6ee055b2096e557b" providerId="LiveId" clId="{7C45C5E2-BDA8-4542-9623-27AC3185EE67}" dt="2025-05-13T01:37:34.479" v="1291" actId="26606"/>
          <ac:spMkLst>
            <pc:docMk/>
            <pc:sldMk cId="2347517207" sldId="355"/>
            <ac:spMk id="10" creationId="{6AB9711F-9D4F-49B4-892B-FEF66AA2FA95}"/>
          </ac:spMkLst>
        </pc:spChg>
        <pc:spChg chg="del">
          <ac:chgData name="Venkatalakshmi Kottapalli" userId="6ee055b2096e557b" providerId="LiveId" clId="{7C45C5E2-BDA8-4542-9623-27AC3185EE67}" dt="2025-05-12T18:31:17.665" v="1146"/>
          <ac:spMkLst>
            <pc:docMk/>
            <pc:sldMk cId="2347517207" sldId="355"/>
            <ac:spMk id="11" creationId="{C1D45DCA-81C6-3434-22A3-0918544DB7EC}"/>
          </ac:spMkLst>
        </pc:spChg>
        <pc:spChg chg="add del">
          <ac:chgData name="Venkatalakshmi Kottapalli" userId="6ee055b2096e557b" providerId="LiveId" clId="{7C45C5E2-BDA8-4542-9623-27AC3185EE67}" dt="2025-05-13T01:37:34.479" v="1291" actId="26606"/>
          <ac:spMkLst>
            <pc:docMk/>
            <pc:sldMk cId="2347517207" sldId="355"/>
            <ac:spMk id="12" creationId="{3A32867E-64D3-4B51-85AC-D771EA43C320}"/>
          </ac:spMkLst>
        </pc:spChg>
        <pc:spChg chg="add del">
          <ac:chgData name="Venkatalakshmi Kottapalli" userId="6ee055b2096e557b" providerId="LiveId" clId="{7C45C5E2-BDA8-4542-9623-27AC3185EE67}" dt="2025-05-13T01:37:34.479" v="1291" actId="26606"/>
          <ac:spMkLst>
            <pc:docMk/>
            <pc:sldMk cId="2347517207" sldId="355"/>
            <ac:spMk id="16" creationId="{41469D4B-DB9A-47FC-8294-01AD5FAC9070}"/>
          </ac:spMkLst>
        </pc:spChg>
        <pc:spChg chg="del">
          <ac:chgData name="Venkatalakshmi Kottapalli" userId="6ee055b2096e557b" providerId="LiveId" clId="{7C45C5E2-BDA8-4542-9623-27AC3185EE67}" dt="2025-05-12T18:31:17.665" v="1146"/>
          <ac:spMkLst>
            <pc:docMk/>
            <pc:sldMk cId="2347517207" sldId="355"/>
            <ac:spMk id="17" creationId="{3705702D-79F9-7064-8D7B-C9F10F1ACFC8}"/>
          </ac:spMkLst>
        </pc:spChg>
        <pc:spChg chg="add del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21" creationId="{6AB9711F-9D4F-49B4-892B-FEF66AA2FA95}"/>
          </ac:spMkLst>
        </pc:spChg>
        <pc:spChg chg="add del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23" creationId="{3A32867E-64D3-4B51-85AC-D771EA43C320}"/>
          </ac:spMkLst>
        </pc:spChg>
        <pc:spChg chg="add del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27" creationId="{300593E1-C77D-424C-B650-73B91A7DB714}"/>
          </ac:spMkLst>
        </pc:spChg>
        <pc:spChg chg="add del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29" creationId="{46A7CDBA-82DE-4BA2-82C1-95DBFAA84398}"/>
          </ac:spMkLst>
        </pc:spChg>
        <pc:spChg chg="add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36" creationId="{6AB9711F-9D4F-49B4-892B-FEF66AA2FA95}"/>
          </ac:spMkLst>
        </pc:spChg>
        <pc:spChg chg="add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38" creationId="{3A32867E-64D3-4B51-85AC-D771EA43C320}"/>
          </ac:spMkLst>
        </pc:spChg>
        <pc:spChg chg="add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42" creationId="{300593E1-C77D-424C-B650-73B91A7DB714}"/>
          </ac:spMkLst>
        </pc:spChg>
        <pc:spChg chg="add">
          <ac:chgData name="Venkatalakshmi Kottapalli" userId="6ee055b2096e557b" providerId="LiveId" clId="{7C45C5E2-BDA8-4542-9623-27AC3185EE67}" dt="2025-05-13T01:38:03.250" v="1297" actId="26606"/>
          <ac:spMkLst>
            <pc:docMk/>
            <pc:sldMk cId="2347517207" sldId="355"/>
            <ac:spMk id="44" creationId="{46A7CDBA-82DE-4BA2-82C1-95DBFAA84398}"/>
          </ac:spMkLst>
        </pc:spChg>
        <pc:picChg chg="add mod ord">
          <ac:chgData name="Venkatalakshmi Kottapalli" userId="6ee055b2096e557b" providerId="LiveId" clId="{7C45C5E2-BDA8-4542-9623-27AC3185EE67}" dt="2025-05-13T01:39:36.411" v="1316" actId="14100"/>
          <ac:picMkLst>
            <pc:docMk/>
            <pc:sldMk cId="2347517207" sldId="355"/>
            <ac:picMk id="3" creationId="{66B4D6AB-608C-7D1E-CF02-6CE2F5D4AC45}"/>
          </ac:picMkLst>
        </pc:picChg>
        <pc:picChg chg="del">
          <ac:chgData name="Venkatalakshmi Kottapalli" userId="6ee055b2096e557b" providerId="LiveId" clId="{7C45C5E2-BDA8-4542-9623-27AC3185EE67}" dt="2025-05-12T18:31:32.236" v="1171" actId="478"/>
          <ac:picMkLst>
            <pc:docMk/>
            <pc:sldMk cId="2347517207" sldId="355"/>
            <ac:picMk id="3" creationId="{BC377841-9FD6-C5B2-5561-4DC925598030}"/>
          </ac:picMkLst>
        </pc:picChg>
        <pc:picChg chg="add del mod ord">
          <ac:chgData name="Venkatalakshmi Kottapalli" userId="6ee055b2096e557b" providerId="LiveId" clId="{7C45C5E2-BDA8-4542-9623-27AC3185EE67}" dt="2025-05-13T01:37:31.900" v="1289" actId="478"/>
          <ac:picMkLst>
            <pc:docMk/>
            <pc:sldMk cId="2347517207" sldId="355"/>
            <ac:picMk id="4" creationId="{FBA2D4AD-76B7-8101-7616-32BB2D1CC25E}"/>
          </ac:picMkLst>
        </pc:picChg>
        <pc:picChg chg="add del mod ord">
          <ac:chgData name="Venkatalakshmi Kottapalli" userId="6ee055b2096e557b" providerId="LiveId" clId="{7C45C5E2-BDA8-4542-9623-27AC3185EE67}" dt="2025-05-13T01:37:40.370" v="1292" actId="478"/>
          <ac:picMkLst>
            <pc:docMk/>
            <pc:sldMk cId="2347517207" sldId="355"/>
            <ac:picMk id="5" creationId="{0D1C4443-CA99-034F-0FC0-C75AA4137CB8}"/>
          </ac:picMkLst>
        </pc:picChg>
        <pc:picChg chg="add mod">
          <ac:chgData name="Venkatalakshmi Kottapalli" userId="6ee055b2096e557b" providerId="LiveId" clId="{7C45C5E2-BDA8-4542-9623-27AC3185EE67}" dt="2025-05-13T01:39:32.778" v="1315" actId="14100"/>
          <ac:picMkLst>
            <pc:docMk/>
            <pc:sldMk cId="2347517207" sldId="355"/>
            <ac:picMk id="6" creationId="{2C857A23-AE42-41D8-7882-BBA1371C3888}"/>
          </ac:picMkLst>
        </pc:picChg>
        <pc:picChg chg="del">
          <ac:chgData name="Venkatalakshmi Kottapalli" userId="6ee055b2096e557b" providerId="LiveId" clId="{7C45C5E2-BDA8-4542-9623-27AC3185EE67}" dt="2025-05-12T18:31:31.032" v="1170" actId="478"/>
          <ac:picMkLst>
            <pc:docMk/>
            <pc:sldMk cId="2347517207" sldId="355"/>
            <ac:picMk id="6" creationId="{6BF1488E-A3B2-FEA2-C851-EFE22A738796}"/>
          </ac:picMkLst>
        </pc:picChg>
        <pc:cxnChg chg="add">
          <ac:chgData name="Venkatalakshmi Kottapalli" userId="6ee055b2096e557b" providerId="LiveId" clId="{7C45C5E2-BDA8-4542-9623-27AC3185EE67}" dt="2025-05-12T18:32:26.127" v="1174" actId="26606"/>
          <ac:cxnSpMkLst>
            <pc:docMk/>
            <pc:sldMk cId="2347517207" sldId="355"/>
            <ac:cxnSpMk id="14" creationId="{AFD44988-8DFE-46FC-967A-F6DB265384B1}"/>
          </ac:cxnSpMkLst>
        </pc:cxnChg>
        <pc:cxnChg chg="del">
          <ac:chgData name="Venkatalakshmi Kottapalli" userId="6ee055b2096e557b" providerId="LiveId" clId="{7C45C5E2-BDA8-4542-9623-27AC3185EE67}" dt="2025-05-12T18:31:17.665" v="1146"/>
          <ac:cxnSpMkLst>
            <pc:docMk/>
            <pc:sldMk cId="2347517207" sldId="355"/>
            <ac:cxnSpMk id="15" creationId="{18872393-CCF2-D351-BACF-E7D76127E44A}"/>
          </ac:cxnSpMkLst>
        </pc:cxnChg>
        <pc:cxnChg chg="del">
          <ac:chgData name="Venkatalakshmi Kottapalli" userId="6ee055b2096e557b" providerId="LiveId" clId="{7C45C5E2-BDA8-4542-9623-27AC3185EE67}" dt="2025-05-12T18:31:17.665" v="1146"/>
          <ac:cxnSpMkLst>
            <pc:docMk/>
            <pc:sldMk cId="2347517207" sldId="355"/>
            <ac:cxnSpMk id="19" creationId="{B511DCD6-7081-BC7A-77BD-9C4464BC4202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3T01:24:07.317" v="1225" actId="5793"/>
        <pc:sldMkLst>
          <pc:docMk/>
          <pc:sldMk cId="1614944712" sldId="356"/>
        </pc:sldMkLst>
        <pc:spChg chg="mod">
          <ac:chgData name="Venkatalakshmi Kottapalli" userId="6ee055b2096e557b" providerId="LiveId" clId="{7C45C5E2-BDA8-4542-9623-27AC3185EE67}" dt="2025-05-13T01:23:31.207" v="1213" actId="20577"/>
          <ac:spMkLst>
            <pc:docMk/>
            <pc:sldMk cId="1614944712" sldId="356"/>
            <ac:spMk id="2" creationId="{84056CA8-988B-15E0-EEF6-9A552BDA8472}"/>
          </ac:spMkLst>
        </pc:spChg>
        <pc:spChg chg="mod">
          <ac:chgData name="Venkatalakshmi Kottapalli" userId="6ee055b2096e557b" providerId="LiveId" clId="{7C45C5E2-BDA8-4542-9623-27AC3185EE67}" dt="2025-05-13T01:24:07.317" v="1225" actId="5793"/>
          <ac:spMkLst>
            <pc:docMk/>
            <pc:sldMk cId="1614944712" sldId="356"/>
            <ac:spMk id="3" creationId="{C76A7845-B4CC-7CF7-2C15-B717E831E6A6}"/>
          </ac:spMkLst>
        </pc:spChg>
        <pc:picChg chg="add del mod">
          <ac:chgData name="Venkatalakshmi Kottapalli" userId="6ee055b2096e557b" providerId="LiveId" clId="{7C45C5E2-BDA8-4542-9623-27AC3185EE67}" dt="2025-05-13T01:23:48.838" v="1216" actId="478"/>
          <ac:picMkLst>
            <pc:docMk/>
            <pc:sldMk cId="1614944712" sldId="356"/>
            <ac:picMk id="12" creationId="{F287E93C-8040-E519-952C-F28BE2471418}"/>
          </ac:picMkLst>
        </pc:picChg>
        <pc:cxnChg chg="del">
          <ac:chgData name="Venkatalakshmi Kottapalli" userId="6ee055b2096e557b" providerId="LiveId" clId="{7C45C5E2-BDA8-4542-9623-27AC3185EE67}" dt="2025-05-13T01:23:07.679" v="1202"/>
          <ac:cxnSpMkLst>
            <pc:docMk/>
            <pc:sldMk cId="1614944712" sldId="356"/>
            <ac:cxnSpMk id="13" creationId="{F668F72E-3175-0190-1DBA-D16F67A393D9}"/>
          </ac:cxnSpMkLst>
        </pc:cxnChg>
        <pc:cxnChg chg="add">
          <ac:chgData name="Venkatalakshmi Kottapalli" userId="6ee055b2096e557b" providerId="LiveId" clId="{7C45C5E2-BDA8-4542-9623-27AC3185EE67}" dt="2025-05-13T01:23:41.816" v="1214" actId="26606"/>
          <ac:cxnSpMkLst>
            <pc:docMk/>
            <pc:sldMk cId="1614944712" sldId="356"/>
            <ac:cxnSpMk id="15" creationId="{9200C8B5-FB5A-4F8B-A9BD-693C051418A3}"/>
          </ac:cxnSpMkLst>
        </pc:cxnChg>
      </pc:sldChg>
      <pc:sldChg chg="addSp delSp modSp add mod setBg delDesignElem">
        <pc:chgData name="Venkatalakshmi Kottapalli" userId="6ee055b2096e557b" providerId="LiveId" clId="{7C45C5E2-BDA8-4542-9623-27AC3185EE67}" dt="2025-05-13T01:51:31.471" v="1377" actId="20577"/>
        <pc:sldMkLst>
          <pc:docMk/>
          <pc:sldMk cId="3017407394" sldId="357"/>
        </pc:sldMkLst>
        <pc:spChg chg="mod">
          <ac:chgData name="Venkatalakshmi Kottapalli" userId="6ee055b2096e557b" providerId="LiveId" clId="{7C45C5E2-BDA8-4542-9623-27AC3185EE67}" dt="2025-05-13T01:49:38.568" v="1338" actId="20577"/>
          <ac:spMkLst>
            <pc:docMk/>
            <pc:sldMk cId="3017407394" sldId="357"/>
            <ac:spMk id="2" creationId="{F4624C6D-248F-661C-6EE6-C169AB01F1F2}"/>
          </ac:spMkLst>
        </pc:spChg>
        <pc:spChg chg="mod">
          <ac:chgData name="Venkatalakshmi Kottapalli" userId="6ee055b2096e557b" providerId="LiveId" clId="{7C45C5E2-BDA8-4542-9623-27AC3185EE67}" dt="2025-05-13T01:47:32.492" v="1319" actId="20577"/>
          <ac:spMkLst>
            <pc:docMk/>
            <pc:sldMk cId="3017407394" sldId="357"/>
            <ac:spMk id="3" creationId="{B3B2219C-6162-CB7F-F7B2-6FF0B0ED936F}"/>
          </ac:spMkLst>
        </pc:spChg>
        <pc:spChg chg="add mod">
          <ac:chgData name="Venkatalakshmi Kottapalli" userId="6ee055b2096e557b" providerId="LiveId" clId="{7C45C5E2-BDA8-4542-9623-27AC3185EE67}" dt="2025-05-13T01:51:31.471" v="1377" actId="20577"/>
          <ac:spMkLst>
            <pc:docMk/>
            <pc:sldMk cId="3017407394" sldId="357"/>
            <ac:spMk id="4" creationId="{8A9ED69C-957D-A0C1-EB7B-3BB51C0AFAB2}"/>
          </ac:spMkLst>
        </pc:spChg>
        <pc:spChg chg="add">
          <ac:chgData name="Venkatalakshmi Kottapalli" userId="6ee055b2096e557b" providerId="LiveId" clId="{7C45C5E2-BDA8-4542-9623-27AC3185EE67}" dt="2025-05-13T01:50:50.023" v="1344"/>
          <ac:spMkLst>
            <pc:docMk/>
            <pc:sldMk cId="3017407394" sldId="357"/>
            <ac:spMk id="5" creationId="{DED97E22-F17D-F936-5FB2-1A93586A35F3}"/>
          </ac:spMkLst>
        </pc:spChg>
        <pc:spChg chg="add">
          <ac:chgData name="Venkatalakshmi Kottapalli" userId="6ee055b2096e557b" providerId="LiveId" clId="{7C45C5E2-BDA8-4542-9623-27AC3185EE67}" dt="2025-05-13T01:50:54.998" v="1353"/>
          <ac:spMkLst>
            <pc:docMk/>
            <pc:sldMk cId="3017407394" sldId="357"/>
            <ac:spMk id="6" creationId="{C7C763D0-8815-3D25-89C5-EF94B4694842}"/>
          </ac:spMkLst>
        </pc:spChg>
        <pc:cxnChg chg="del">
          <ac:chgData name="Venkatalakshmi Kottapalli" userId="6ee055b2096e557b" providerId="LiveId" clId="{7C45C5E2-BDA8-4542-9623-27AC3185EE67}" dt="2025-05-13T01:47:29.858" v="1318"/>
          <ac:cxnSpMkLst>
            <pc:docMk/>
            <pc:sldMk cId="3017407394" sldId="357"/>
            <ac:cxnSpMk id="15" creationId="{4F42200B-0A13-16F5-6C27-2CE0DD3FD07F}"/>
          </ac:cxnSpMkLst>
        </pc:cxnChg>
      </pc:sldChg>
      <pc:sldMasterChg chg="delSldLayout">
        <pc:chgData name="Venkatalakshmi Kottapalli" userId="6ee055b2096e557b" providerId="LiveId" clId="{7C45C5E2-BDA8-4542-9623-27AC3185EE67}" dt="2025-05-13T01:25:03.255" v="1246" actId="47"/>
        <pc:sldMasterMkLst>
          <pc:docMk/>
          <pc:sldMasterMk cId="3058573026" sldId="2147483683"/>
        </pc:sldMasterMkLst>
        <pc:sldLayoutChg chg="del">
          <pc:chgData name="Venkatalakshmi Kottapalli" userId="6ee055b2096e557b" providerId="LiveId" clId="{7C45C5E2-BDA8-4542-9623-27AC3185EE67}" dt="2025-05-12T15:57:44.229" v="221" actId="47"/>
          <pc:sldLayoutMkLst>
            <pc:docMk/>
            <pc:sldMasterMk cId="3058573026" sldId="2147483683"/>
            <pc:sldLayoutMk cId="1711670914" sldId="2147483698"/>
          </pc:sldLayoutMkLst>
        </pc:sldLayoutChg>
        <pc:sldLayoutChg chg="del">
          <pc:chgData name="Venkatalakshmi Kottapalli" userId="6ee055b2096e557b" providerId="LiveId" clId="{7C45C5E2-BDA8-4542-9623-27AC3185EE67}" dt="2025-05-13T01:25:03.255" v="1246" actId="47"/>
          <pc:sldLayoutMkLst>
            <pc:docMk/>
            <pc:sldMasterMk cId="3058573026" sldId="2147483683"/>
            <pc:sldLayoutMk cId="124064012" sldId="214748370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5/13/2025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5/13/2025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A3D4B-B666-932C-A729-215137844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AFD542-B5FC-FD40-21C4-CE87659F23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EED4C8-13D4-69F5-92ED-23D215F64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8091F-4ACF-9FB6-8AD0-81DE8DFC6C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0575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610EBE-1004-1DAF-C1E6-758E0CE39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7B10B0-1F3A-66C9-6736-4FD900185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D84B7A-433E-DEE2-5C76-A70D0D56FE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0286B-DACB-61DD-753A-5753997C7F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2409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48620-F2D6-65B6-17B6-1E959CEE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572E93-D7DE-55FA-EE42-E9DB869ABC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56DE6D-8EEC-AEAF-CA19-0168DB33D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7B37D8-7DD6-4C2A-88B5-394573B8E2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4294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5904B-85C6-7063-E4EE-65E6EE8C7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B725F8-71F3-4B77-4889-CF1F9568C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8A6312-BEC2-3F76-7C0C-C4270602E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3E81C-18FF-CD58-E049-67D7DFB3C1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77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EC8FC-B156-2F5D-D312-A7B871EFA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BF1AC2-907F-7CA8-EAA7-81FD2B9CAA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83E5D3-B1CB-FA21-E89A-54A5C7EA4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38538-58C2-E3DD-C2FC-807460A965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232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DD4CF-D079-7390-1248-876801CB1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95FE4B-9071-3899-9BC0-146FDE4CE0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D9A656-2ADF-BFA4-F580-B31F589F7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12194-05F1-6B8C-654F-2AF7DA84A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5358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994E2-C58B-65FA-6472-53657DB47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8D2A7-8069-CBBA-A867-087C95C4D8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C1D547-7A18-611F-180B-037D01EDD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BDE39A-8135-9D46-4C80-3963BAF7E1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700910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E4E79-A4A0-89A9-F4CB-2BF5A21E7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864261-0BED-65AF-12E7-554E192406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38E325-7543-0989-0E3C-76694B0B13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44442-B29E-CAE7-15D6-24707C66BD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85533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4C2E4-4996-944B-811E-38559042E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9B6C47-1E69-ED8E-C73C-D68547B085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91AC0F-8190-502A-018D-83521FC431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D17D5-0E29-0E1E-1B91-F3E1E3DC7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10165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39302-1D41-56B6-48DB-BB9F0E924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607A05-A74A-6312-B89B-7553371F6E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C5E14E-CAE7-5B34-DCD8-7A95EFDCA7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457E0-E621-3110-5A90-B1C50870CE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EB602-95FC-483A-B12D-216A7AD7EA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8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000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091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289EF-8EA3-A512-3E67-4F122C015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F265AD-C049-3FC1-C62E-FF46963D37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58DE7D-C2AB-6E70-846D-E04B0A87F5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85984-6583-04CA-7862-0B0E1CF3CF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3259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8CB16-8A91-9221-2568-36A517547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BA357F-5F3B-8E3F-603B-7E165BF431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97331A-F7CE-D1EC-3E4D-63413E353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55F7F-8BE0-1AF2-8044-01523151B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97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A01FD-9994-E892-08A9-D20876C6A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A3EB88-D3DE-8909-BD1E-0DB21DF6D7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A40852-6FDE-D117-570E-73C1138D9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F732D-7755-F988-EC82-59690F569B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4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DE8BE-6705-7AF9-A48D-C18959B52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52373C-649A-DEC4-55B9-F5DEB0F1D5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CC0709-0828-8639-7B0C-DCB2824DBF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282F18-B55F-3082-85EF-79DC9FAEB0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3749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D5971-7C45-1F85-7F5E-8E7FEF239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29CF40-F531-8074-9209-A572094F0C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15E8FD-F80E-F42E-B6A7-1A5F44118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A4140-FD95-6262-B1DD-70A2BA8A14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0702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68139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292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5124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091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998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34571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0C1D561-971B-43DB-A5A7-63A887A0CA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150" y="548640"/>
            <a:ext cx="5486400" cy="1371600"/>
          </a:xfrm>
        </p:spPr>
        <p:txBody>
          <a:bodyPr anchor="b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ACFD68-412E-48B4-B9EB-FEDC20A81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023391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F0731E0-58E0-4382-ADA7-A9C6DE2E7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5149" y="2759076"/>
            <a:ext cx="5486399" cy="3009899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000"/>
              </a:spcBef>
              <a:defRPr sz="1800"/>
            </a:lvl1pPr>
            <a:lvl2pPr>
              <a:lnSpc>
                <a:spcPct val="100000"/>
              </a:lnSpc>
              <a:spcBef>
                <a:spcPts val="1000"/>
              </a:spcBef>
              <a:defRPr sz="1800"/>
            </a:lvl2pPr>
            <a:lvl3pPr>
              <a:lnSpc>
                <a:spcPct val="100000"/>
              </a:lnSpc>
              <a:spcBef>
                <a:spcPts val="1000"/>
              </a:spcBef>
              <a:defRPr sz="16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>
              <a:lnSpc>
                <a:spcPct val="100000"/>
              </a:lnSpc>
              <a:spcBef>
                <a:spcPts val="1000"/>
              </a:spcBef>
              <a:defRPr sz="1800"/>
            </a:lvl5pPr>
            <a:lvl6pPr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defRPr sz="1600"/>
            </a:lvl6pPr>
            <a:lvl7pPr>
              <a:buClr>
                <a:schemeClr val="accent5"/>
              </a:buClr>
              <a:defRPr/>
            </a:lvl7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endParaRPr lang="en-US" dirty="0"/>
          </a:p>
          <a:p>
            <a:pPr lvl="2"/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3D67752-1F0B-4C84-BBA7-A57E2793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033A0-8E66-4ABA-9E27-744642AA9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2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8E05746-2784-43CF-84F7-0175BD65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B851CC3-3ED8-49E8-B8AC-6D79B036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F0BC49-315A-CF7A-E741-A8688AF53E66}"/>
              </a:ext>
            </a:extLst>
          </p:cNvPr>
          <p:cNvGrpSpPr/>
          <p:nvPr userDrawn="1"/>
        </p:nvGrpSpPr>
        <p:grpSpPr>
          <a:xfrm>
            <a:off x="9728046" y="831278"/>
            <a:ext cx="1623711" cy="630920"/>
            <a:chOff x="9588346" y="4824892"/>
            <a:chExt cx="1623711" cy="630920"/>
          </a:xfrm>
        </p:grpSpPr>
        <p:sp>
          <p:nvSpPr>
            <p:cNvPr id="3" name="Freeform: Shape 15">
              <a:extLst>
                <a:ext uri="{FF2B5EF4-FFF2-40B4-BE49-F238E27FC236}">
                  <a16:creationId xmlns:a16="http://schemas.microsoft.com/office/drawing/2014/main" id="{3FCB73E1-B061-C75F-AB29-C27CA95E57A9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4A16F89-984C-DEA8-C894-E819A764661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5" name="Freeform: Shape 17">
                <a:extLst>
                  <a:ext uri="{FF2B5EF4-FFF2-40B4-BE49-F238E27FC236}">
                    <a16:creationId xmlns:a16="http://schemas.microsoft.com/office/drawing/2014/main" id="{0971E16B-8BBF-40B5-5862-FAAADBF530A0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C1D464A1-0F6B-3CEE-8719-573F89E87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412791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DF88512-9E62-4695-B350-39488566A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CD596D-95F4-4C5C-A0E7-86D747FE70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553E9F-DCBF-4BEE-A261-5AA97361A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9B0EB0-AEBA-44ED-BC77-4188C7486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962423"/>
            <a:ext cx="10013710" cy="1216152"/>
          </a:xfrm>
        </p:spPr>
        <p:txBody>
          <a:bodyPr tIns="182880" anchor="ctr" anchorCtr="0">
            <a:no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52AD8E1-37CB-EB1E-9394-A293E1F2107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542563" y="2590800"/>
            <a:ext cx="6441412" cy="3718557"/>
          </a:xfrm>
        </p:spPr>
        <p:txBody>
          <a:bodyPr anchor="t">
            <a:normAutofit/>
          </a:bodyPr>
          <a:lstStyle>
            <a:lvl1pPr marL="0" indent="0">
              <a:lnSpc>
                <a:spcPct val="125000"/>
              </a:lnSpc>
              <a:spcAft>
                <a:spcPts val="600"/>
              </a:spcAft>
              <a:buNone/>
              <a:defRPr sz="1800" b="0"/>
            </a:lvl1pPr>
            <a:lvl2pPr marL="283464">
              <a:lnSpc>
                <a:spcPct val="125000"/>
              </a:lnSpc>
              <a:spcAft>
                <a:spcPts val="600"/>
              </a:spcAft>
              <a:defRPr sz="1800"/>
            </a:lvl2pPr>
            <a:lvl3pPr marL="566928">
              <a:lnSpc>
                <a:spcPct val="125000"/>
              </a:lnSpc>
              <a:spcAft>
                <a:spcPts val="600"/>
              </a:spcAft>
              <a:defRPr sz="1800"/>
            </a:lvl3pPr>
            <a:lvl4pPr marL="850392">
              <a:lnSpc>
                <a:spcPct val="125000"/>
              </a:lnSpc>
              <a:spcAft>
                <a:spcPts val="600"/>
              </a:spcAft>
              <a:defRPr sz="1800"/>
            </a:lvl4pPr>
            <a:lvl5pPr marL="1133856">
              <a:lnSpc>
                <a:spcPct val="125000"/>
              </a:lnSpc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B37B294-6F01-986D-E8E5-119AE9A8F2B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97362" y="2590800"/>
            <a:ext cx="3522849" cy="3718557"/>
          </a:xfrm>
        </p:spPr>
        <p:txBody>
          <a:bodyPr anchor="t">
            <a:normAutofit/>
          </a:bodyPr>
          <a:lstStyle>
            <a:lvl1pPr marL="285750" indent="-285750">
              <a:lnSpc>
                <a:spcPct val="125000"/>
              </a:lnSpc>
              <a:spcAft>
                <a:spcPts val="600"/>
              </a:spcAft>
              <a:buFont typeface="Wingdings" panose="05000000000000000000" pitchFamily="2" charset="2"/>
              <a:buChar char="§"/>
              <a:defRPr sz="1800" b="0"/>
            </a:lvl1pPr>
            <a:lvl2pPr>
              <a:lnSpc>
                <a:spcPct val="125000"/>
              </a:lnSpc>
              <a:spcAft>
                <a:spcPts val="600"/>
              </a:spcAft>
              <a:defRPr sz="1800"/>
            </a:lvl2pPr>
            <a:lvl3pPr>
              <a:lnSpc>
                <a:spcPct val="125000"/>
              </a:lnSpc>
              <a:spcAft>
                <a:spcPts val="600"/>
              </a:spcAft>
              <a:defRPr sz="1800"/>
            </a:lvl3pPr>
            <a:lvl4pPr>
              <a:lnSpc>
                <a:spcPct val="125000"/>
              </a:lnSpc>
              <a:spcAft>
                <a:spcPts val="600"/>
              </a:spcAft>
              <a:defRPr sz="1800"/>
            </a:lvl4pPr>
            <a:lvl5pPr>
              <a:lnSpc>
                <a:spcPct val="125000"/>
              </a:lnSpc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78DD10-67BC-4E87-A788-A45C6093F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769F5-486B-4B48-A543-2C70359DF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47BB165-F380-48C4-B95B-C09C9189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049579" cy="457200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0805E9B-6657-4167-BD79-CAC59C0D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>
            <a:lvl1pPr>
              <a:defRPr sz="1200" b="0"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0EFA1AD-93FB-148E-CFC6-A6E5D99674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78168" y="6309360"/>
            <a:ext cx="2148840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9/8/20XX</a:t>
            </a:r>
          </a:p>
        </p:txBody>
      </p:sp>
    </p:spTree>
    <p:extLst>
      <p:ext uri="{BB962C8B-B14F-4D97-AF65-F5344CB8AC3E}">
        <p14:creationId xmlns:p14="http://schemas.microsoft.com/office/powerpoint/2010/main" val="14471576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6EF848A-75B5-49A0-A26E-E3931F22D9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26" y="539751"/>
            <a:ext cx="4451349" cy="2082226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D20A319-635D-423F-BBAC-55CDC17856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70326" y="4248000"/>
            <a:ext cx="4451349" cy="2082226"/>
          </a:xfrm>
        </p:spPr>
        <p:txBody>
          <a:bodyPr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AFB269-EE5A-41D3-BCD6-D9F59CE69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54952" y="3043393"/>
            <a:ext cx="1481845" cy="787628"/>
            <a:chOff x="4987925" y="2840038"/>
            <a:chExt cx="2216150" cy="11779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5469245-EBD6-4BF4-B555-140F59F51604}"/>
                </a:ext>
              </a:extLst>
            </p:cNvPr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69BCC58-7D38-43ED-B78C-2D780660AA2B}"/>
                </a:ext>
              </a:extLst>
            </p:cNvPr>
            <p:cNvSpPr/>
            <p:nvPr/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A8F2EBB-150B-4044-A215-E7B7EAD7429A}"/>
                </a:ext>
              </a:extLst>
            </p:cNvPr>
            <p:cNvSpPr/>
            <p:nvPr/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3CC0AD8-7413-4C81-9A62-702945CC3BE8}"/>
                </a:ext>
              </a:extLst>
            </p:cNvPr>
            <p:cNvGrpSpPr/>
            <p:nvPr/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502799B-0C00-4D54-A631-1E79EAA52AFC}"/>
                  </a:ext>
                </a:extLst>
              </p:cNvPr>
              <p:cNvSpPr/>
              <p:nvPr/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4E9F509-6627-4770-8A74-970F83C54B15}"/>
                  </a:ext>
                </a:extLst>
              </p:cNvPr>
              <p:cNvSpPr/>
              <p:nvPr/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5C187A2A-8F72-40F1-B320-D3B624B54859}"/>
                </a:ext>
              </a:extLst>
            </p:cNvPr>
            <p:cNvGrpSpPr/>
            <p:nvPr/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038DCBEB-9435-4A10-828C-CBFA74A08708}"/>
                  </a:ext>
                </a:extLst>
              </p:cNvPr>
              <p:cNvGrpSpPr/>
              <p:nvPr/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A8CE8E01-DABF-4783-A397-EDB1A91E2950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401896A-2EF5-4843-9DC5-ECC0D6F6A7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7C02DC-3E0A-45D2-859A-86EB5A3CF979}"/>
                  </a:ext>
                </a:extLst>
              </p:cNvPr>
              <p:cNvGrpSpPr/>
              <p:nvPr/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C5170D8C-ECD3-41D1-83F4-8C2A4AEC277D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BADB4C03-0F86-4580-B0C9-48DD4B3B67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98315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02168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00955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0417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62522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87717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C8FE3B-96C6-B07A-8DAD-842F7EA1B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34E75AC-E843-23F7-26E3-7427D73FC7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6AE489F-235F-22CB-2476-7A3E22748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70D9ABA-2B54-7FBF-CD41-43A35DFF9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01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13122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61402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1C62FB3-F1A1-7879-F341-1C5772DEABC7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573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73" r:id="rId15"/>
    <p:sldLayoutId id="2147483654" r:id="rId16"/>
    <p:sldLayoutId id="2147483706" r:id="rId17"/>
    <p:sldLayoutId id="2147483707" r:id="rId18"/>
    <p:sldLayoutId id="2147483708" r:id="rId19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5.03117" TargetMode="External"/><Relationship Id="rId3" Type="http://schemas.openxmlformats.org/officeDocument/2006/relationships/hyperlink" Target="https://arxiv.org/abs/1508.06576" TargetMode="External"/><Relationship Id="rId7" Type="http://schemas.openxmlformats.org/officeDocument/2006/relationships/hyperlink" Target="https://arxiv.org/abs/1611.0700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arxiv.org/abs/1703.10593" TargetMode="External"/><Relationship Id="rId5" Type="http://schemas.openxmlformats.org/officeDocument/2006/relationships/hyperlink" Target="https://arxiv.org/abs/1703.09210" TargetMode="External"/><Relationship Id="rId4" Type="http://schemas.openxmlformats.org/officeDocument/2006/relationships/hyperlink" Target="https://arxiv.org/abs/1603.0815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A73784B-AC76-4BAD-93AF-C72D0EDFD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b="1" dirty="0"/>
              <a:t>Real-to-Ghibli Image Translation</a:t>
            </a:r>
            <a:endParaRPr lang="en-US" sz="4000" b="1" kern="1200" cap="all" spc="2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11DCF04-0C7C-44FC-8246-FC8D736B1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8E5C6012-E935-5600-FD29-8246A3792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fld id="{58FB4751-880F-D840-AAA9-3A15815CC996}" type="slidenum">
              <a:rPr lang="en-US" sz="10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pPr algn="l" defTabSz="914400">
                <a:spcAft>
                  <a:spcPts val="600"/>
                </a:spcAft>
              </a:pPr>
              <a:t>1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011E9E-8B01-3E7D-1119-6865D31377BB}"/>
              </a:ext>
            </a:extLst>
          </p:cNvPr>
          <p:cNvSpPr txBox="1"/>
          <p:nvPr/>
        </p:nvSpPr>
        <p:spPr>
          <a:xfrm>
            <a:off x="301510" y="4939884"/>
            <a:ext cx="29312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Presented By:</a:t>
            </a:r>
          </a:p>
          <a:p>
            <a:r>
              <a:rPr lang="en-US" sz="2000" dirty="0"/>
              <a:t>Venkatalakshmi Kottapalli</a:t>
            </a:r>
          </a:p>
          <a:p>
            <a:r>
              <a:rPr lang="en-US" sz="2000" dirty="0"/>
              <a:t>Satvik </a:t>
            </a:r>
            <a:r>
              <a:rPr lang="en-US" sz="2000" dirty="0" err="1"/>
              <a:t>Kundargi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CBEAB-1EE6-C967-4D31-2EF148B44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709" y="2169262"/>
            <a:ext cx="7087705" cy="378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FB79C4-436F-25E6-9F81-18CDF0C58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969CF3F-0CC4-3ECB-DCCE-739BF3995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000" b="1"/>
              <a:t>Neural style transfer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482277-F47C-2299-36FA-8620712DF4C8}"/>
              </a:ext>
            </a:extLst>
          </p:cNvPr>
          <p:cNvSpPr txBox="1"/>
          <p:nvPr/>
        </p:nvSpPr>
        <p:spPr>
          <a:xfrm>
            <a:off x="640081" y="1889519"/>
            <a:ext cx="3810117" cy="4784881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b="1" dirty="0"/>
              <a:t>Artistic Style Extraction and Application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b="1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b="1" dirty="0"/>
              <a:t>Key Components:</a:t>
            </a: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Pre-trained Deep Neural Network (VGG19)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Content Representation Extractor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Style Representation Extractor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b="1" dirty="0"/>
              <a:t>Architecture Flow:</a:t>
            </a: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dirty="0"/>
              <a:t>Separate Content and Style Features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dirty="0"/>
              <a:t>Optimize Image to Match Content Structure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dirty="0"/>
              <a:t>Apply Target Style Characteristics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dirty="0"/>
              <a:t>Iterative Refinement of Stylized Image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dirty="0"/>
          </a:p>
        </p:txBody>
      </p:sp>
      <p:pic>
        <p:nvPicPr>
          <p:cNvPr id="5" name="Picture 4" descr="A diagram of a person's face&#10;&#10;AI-generated content may be incorrect.">
            <a:extLst>
              <a:ext uri="{FF2B5EF4-FFF2-40B4-BE49-F238E27FC236}">
                <a16:creationId xmlns:a16="http://schemas.microsoft.com/office/drawing/2014/main" id="{304D2723-0937-CB15-F38F-83F1D0A9F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342" y="1036559"/>
            <a:ext cx="6909577" cy="478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55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28A373-6849-E595-9E08-3DA42FA7A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23416DF-B283-4D9F-A625-146552CA9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73834904-4D9B-41F7-8DA6-0709FD9F7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00D1207-ECAF-48E9-8834-2CE4D2198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D2E3C52-528A-4049-BCAA-5460756BC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0380A-66B4-364A-E5CC-277512DCD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sz="5000" b="1" spc="200">
                <a:solidFill>
                  <a:srgbClr val="FFFFFF"/>
                </a:solidFill>
              </a:rPr>
              <a:t>NST Results</a:t>
            </a:r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D5B542C-8183-4445-AF4D-B23AAE329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erson with her hand on her chin&#10;&#10;AI-generated content may be incorrect.">
            <a:extLst>
              <a:ext uri="{FF2B5EF4-FFF2-40B4-BE49-F238E27FC236}">
                <a16:creationId xmlns:a16="http://schemas.microsoft.com/office/drawing/2014/main" id="{FCE0CE65-9178-67D3-31D3-077775CB1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403" y="569652"/>
            <a:ext cx="4633029" cy="360218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4ED9B5A-5577-4CA5-97AA-0E5E2EA97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60141" y="822682"/>
            <a:ext cx="0" cy="29260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erson with her hand on her chin&#10;&#10;AI-generated content may be incorrect.">
            <a:extLst>
              <a:ext uri="{FF2B5EF4-FFF2-40B4-BE49-F238E27FC236}">
                <a16:creationId xmlns:a16="http://schemas.microsoft.com/office/drawing/2014/main" id="{A05C8BFF-136B-9C52-7802-375F60C62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68" y="569652"/>
            <a:ext cx="4561312" cy="3602181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724283B-587C-4A0E-A50E-B8914975B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58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F3DF09-7D69-C7A3-CB2F-3B854C605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B0F0E90-36B1-47AA-983D-7B787310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39242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b="1" dirty="0"/>
              <a:t>Ghibli diffusion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86816-861F-B88E-8327-791235BE5158}"/>
              </a:ext>
            </a:extLst>
          </p:cNvPr>
          <p:cNvSpPr txBox="1"/>
          <p:nvPr/>
        </p:nvSpPr>
        <p:spPr>
          <a:xfrm>
            <a:off x="1024128" y="2286000"/>
            <a:ext cx="3133580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b="1" dirty="0"/>
              <a:t>Advanced Generative AI Transformation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1600" b="1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b="1" dirty="0"/>
              <a:t>Key Components:</a:t>
            </a:r>
            <a:endParaRPr lang="en-US" sz="1600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Stable Diffusion Base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Ghibli-Specific Fine-Tuning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 err="1"/>
              <a:t>Nitrosocke's</a:t>
            </a:r>
            <a:r>
              <a:rPr lang="en-US" sz="1600" dirty="0"/>
              <a:t> Pre-trained Model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1600" b="1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1600" b="1" dirty="0"/>
              <a:t>Architecture Flow:</a:t>
            </a:r>
            <a:endParaRPr lang="en-US" sz="1600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/>
              <a:t>Initial Noise Generation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/>
              <a:t>Iterative Denoising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/>
              <a:t>Style-Specific Guidance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/>
              <a:t>High-Resolution Image Synthesis</a:t>
            </a:r>
          </a:p>
        </p:txBody>
      </p:sp>
      <p:pic>
        <p:nvPicPr>
          <p:cNvPr id="8" name="Picture 7" descr="A diagram of cats with different images&#10;&#10;AI-generated content may be incorrect.">
            <a:extLst>
              <a:ext uri="{FF2B5EF4-FFF2-40B4-BE49-F238E27FC236}">
                <a16:creationId xmlns:a16="http://schemas.microsoft.com/office/drawing/2014/main" id="{C3EC4019-5026-EF41-1387-6F9DB823E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342" y="1618488"/>
            <a:ext cx="6909577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50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49880E-3D20-5E93-84BC-0D4CFDA7E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AB9711F-9D4F-49B4-892B-FEF66AA2F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8" name="Oval 5">
            <a:extLst>
              <a:ext uri="{FF2B5EF4-FFF2-40B4-BE49-F238E27FC236}">
                <a16:creationId xmlns:a16="http://schemas.microsoft.com/office/drawing/2014/main" id="{3A32867E-64D3-4B51-85AC-D771EA43C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D44988-8DFE-46FC-967A-F6DB26538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00593E1-C77D-424C-B650-73B91A7DB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6A7CDBA-82DE-4BA2-82C1-95DBFAA84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E8AAC3-2801-B822-72A0-62CBB45B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sz="5000" b="1" spc="200">
                <a:solidFill>
                  <a:srgbClr val="FFFFFF"/>
                </a:solidFill>
              </a:rPr>
              <a:t>Diffusion model results</a:t>
            </a:r>
          </a:p>
        </p:txBody>
      </p:sp>
      <p:pic>
        <p:nvPicPr>
          <p:cNvPr id="6" name="Picture 5" descr="A cartoon of a landscape with trees and clouds&#10;&#10;AI-generated content may be incorrect.">
            <a:extLst>
              <a:ext uri="{FF2B5EF4-FFF2-40B4-BE49-F238E27FC236}">
                <a16:creationId xmlns:a16="http://schemas.microsoft.com/office/drawing/2014/main" id="{2C857A23-AE42-41D8-7882-BBA1371C38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62" r="-3" b="-3"/>
          <a:stretch/>
        </p:blipFill>
        <p:spPr>
          <a:xfrm>
            <a:off x="6373092" y="172911"/>
            <a:ext cx="5403272" cy="4177416"/>
          </a:xfrm>
          <a:prstGeom prst="rect">
            <a:avLst/>
          </a:prstGeom>
        </p:spPr>
      </p:pic>
      <p:pic>
        <p:nvPicPr>
          <p:cNvPr id="3" name="Picture 2" descr="A green valley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66B4D6AB-608C-7D1E-CF02-6CE2F5D4AC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1" b="10369"/>
          <a:stretch/>
        </p:blipFill>
        <p:spPr>
          <a:xfrm>
            <a:off x="307876" y="172911"/>
            <a:ext cx="5649581" cy="4177416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375A45C-AB1F-431B-BB67-DEC9F583B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51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73D955-2E2B-8601-44EA-297C6023F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lake with trees and mountains in the background&#10;&#10;AI-generated content may be incorrect.">
            <a:extLst>
              <a:ext uri="{FF2B5EF4-FFF2-40B4-BE49-F238E27FC236}">
                <a16:creationId xmlns:a16="http://schemas.microsoft.com/office/drawing/2014/main" id="{49031C25-E31F-D1DD-9D05-1991D238FB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187" b="16219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07C3EE-F77A-7D97-E2A6-CAC1DB8DE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Comparison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6DCE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22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sitting in a chair&#10;&#10;AI-generated content may be incorrect.">
            <a:extLst>
              <a:ext uri="{FF2B5EF4-FFF2-40B4-BE49-F238E27FC236}">
                <a16:creationId xmlns:a16="http://schemas.microsoft.com/office/drawing/2014/main" id="{1E8096C0-C033-8161-7D82-71DA64251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23" y="413591"/>
            <a:ext cx="3434987" cy="223617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8"/>
            <a:ext cx="7566298" cy="7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B37F3-721E-4809-A50E-9EE306404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6483" y="0"/>
            <a:ext cx="91440" cy="2788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omparison of a forest&#10;&#10;AI-generated content may be incorrect.">
            <a:extLst>
              <a:ext uri="{FF2B5EF4-FFF2-40B4-BE49-F238E27FC236}">
                <a16:creationId xmlns:a16="http://schemas.microsoft.com/office/drawing/2014/main" id="{E5FCF4BD-4204-5A8C-6270-4D354E7C1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36" y="3429000"/>
            <a:ext cx="6770318" cy="296265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822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erson with her hand on her chin&#10;&#10;AI-generated content may be incorrect.">
            <a:extLst>
              <a:ext uri="{FF2B5EF4-FFF2-40B4-BE49-F238E27FC236}">
                <a16:creationId xmlns:a16="http://schemas.microsoft.com/office/drawing/2014/main" id="{5B810372-4CDA-0B51-D85A-239BC5919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982" y="417837"/>
            <a:ext cx="2603816" cy="22276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44E2BBD-2D0F-BCA6-27F3-B567DF4929C6}"/>
              </a:ext>
            </a:extLst>
          </p:cNvPr>
          <p:cNvSpPr txBox="1"/>
          <p:nvPr/>
        </p:nvSpPr>
        <p:spPr>
          <a:xfrm>
            <a:off x="697123" y="2905189"/>
            <a:ext cx="224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CycleGAN</a:t>
            </a:r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539826-2F8C-6AB1-A11F-D2A4042B1483}"/>
              </a:ext>
            </a:extLst>
          </p:cNvPr>
          <p:cNvSpPr txBox="1"/>
          <p:nvPr/>
        </p:nvSpPr>
        <p:spPr>
          <a:xfrm>
            <a:off x="502108" y="-53444"/>
            <a:ext cx="3383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Neural Style Transfer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F24935-F7C8-A78E-C25C-88F1723C8062}"/>
              </a:ext>
            </a:extLst>
          </p:cNvPr>
          <p:cNvSpPr txBox="1"/>
          <p:nvPr/>
        </p:nvSpPr>
        <p:spPr>
          <a:xfrm>
            <a:off x="7887125" y="94671"/>
            <a:ext cx="360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Ghibli Diffusion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00D03E-7D7A-C706-38E0-00B3D3E30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7124" y="701965"/>
            <a:ext cx="4104939" cy="2946400"/>
          </a:xfrm>
          <a:prstGeom prst="rect">
            <a:avLst/>
          </a:prstGeom>
        </p:spPr>
      </p:pic>
      <p:pic>
        <p:nvPicPr>
          <p:cNvPr id="5" name="Picture 4" descr="A green valley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52AF0188-9E97-9693-99BA-14831E619C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2509" y="4159899"/>
            <a:ext cx="4039554" cy="252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011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0E9DA-9410-C607-342F-FC92C97FF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24C6D-248F-661C-6EE6-C169AB01F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Best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B2219C-6162-CB7F-F7B2-6FF0B0ED936F}"/>
              </a:ext>
            </a:extLst>
          </p:cNvPr>
          <p:cNvSpPr txBox="1"/>
          <p:nvPr/>
        </p:nvSpPr>
        <p:spPr>
          <a:xfrm>
            <a:off x="1024128" y="2286000"/>
            <a:ext cx="5401058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09071B-C725-94B5-52AF-C57C1A52D781}"/>
              </a:ext>
            </a:extLst>
          </p:cNvPr>
          <p:cNvSpPr txBox="1"/>
          <p:nvPr/>
        </p:nvSpPr>
        <p:spPr>
          <a:xfrm>
            <a:off x="694944" y="2249424"/>
            <a:ext cx="5071872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ED69C-957D-A0C1-EB7B-3BB51C0AFAB2}"/>
              </a:ext>
            </a:extLst>
          </p:cNvPr>
          <p:cNvSpPr txBox="1"/>
          <p:nvPr/>
        </p:nvSpPr>
        <p:spPr>
          <a:xfrm>
            <a:off x="901840" y="2286000"/>
            <a:ext cx="5523346" cy="4488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Compared three style transfer techniques: 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CycleGAN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Neural Style Transfer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and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Ghibli Diffusion Model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Ghibli Diffusion Model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consistently outperformed the others.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captured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Studio Ghibli’s soft, artistic aesthetics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with greater clarity and appeal.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Maintained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structural details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while delivering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cohesive, visually pleasing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results.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Overall, it was the </a:t>
            </a:r>
            <a:r>
              <a:rPr lang="en-US" sz="1800" b="1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most effective</a:t>
            </a: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technique in the comparison.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407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99B6CE-7CCD-FADC-4CA5-8AB5FA77D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8">
            <a:extLst>
              <a:ext uri="{FF2B5EF4-FFF2-40B4-BE49-F238E27FC236}">
                <a16:creationId xmlns:a16="http://schemas.microsoft.com/office/drawing/2014/main" id="{36A07621-6A0B-E2BE-2DC4-272FB4C7F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b="1" dirty="0"/>
              <a:t>Challenges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4B506C-17BF-711C-8B27-AF6293A4B4C3}"/>
              </a:ext>
            </a:extLst>
          </p:cNvPr>
          <p:cNvSpPr txBox="1"/>
          <p:nvPr/>
        </p:nvSpPr>
        <p:spPr>
          <a:xfrm>
            <a:off x="762000" y="1759012"/>
            <a:ext cx="6355080" cy="5010912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Limitations in Model Training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Insufficient GPU Resources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Limited Training Data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Computational Constraints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Style Consistency Issues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Maintaining Image Semantics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Impact: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Constrained model performance and generalization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couple of people carrying a red arrow&#10;&#10;AI-generated content may be incorrect.">
            <a:extLst>
              <a:ext uri="{FF2B5EF4-FFF2-40B4-BE49-F238E27FC236}">
                <a16:creationId xmlns:a16="http://schemas.microsoft.com/office/drawing/2014/main" id="{607EFF9D-3270-07B2-7CC7-F47972DF60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" r="2869" b="2"/>
          <a:stretch/>
        </p:blipFill>
        <p:spPr>
          <a:xfrm>
            <a:off x="6311055" y="1860446"/>
            <a:ext cx="4526278" cy="40233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B89720-2CB8-72CD-5666-1C3C0B687E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fld id="{58FB4751-880F-D840-AAA9-3A15815CC996}" type="slidenum">
              <a:rPr lang="en-US" sz="10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pPr algn="l" defTabSz="914400">
                <a:spcAft>
                  <a:spcPts val="600"/>
                </a:spcAft>
              </a:pPr>
              <a:t>17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2180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7DB0F5-98F0-5397-6E9E-D1DBEDF45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4056CA8-988B-15E0-EEF6-9A552BDA8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6A7845-B4CC-7CF7-2C15-B717E831E6A6}"/>
              </a:ext>
            </a:extLst>
          </p:cNvPr>
          <p:cNvSpPr txBox="1"/>
          <p:nvPr/>
        </p:nvSpPr>
        <p:spPr>
          <a:xfrm>
            <a:off x="1024128" y="2286000"/>
            <a:ext cx="5401058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Successfully implemented three advanced image translation techniques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Demonstrated unpaired image style transfer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Explored Ghibli artistic style transformation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/>
              <a:t>Established baseline for future research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/>
              <a:t>Primary Outcome:</a:t>
            </a:r>
            <a:r>
              <a:rPr lang="en-US" dirty="0"/>
              <a:t> Foundational model for Ghibli-style image generation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03BB0B-AE24-C0F7-74A6-ADD6DED6342D}"/>
              </a:ext>
            </a:extLst>
          </p:cNvPr>
          <p:cNvSpPr txBox="1"/>
          <p:nvPr/>
        </p:nvSpPr>
        <p:spPr>
          <a:xfrm>
            <a:off x="694944" y="2249424"/>
            <a:ext cx="5071872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4944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FB4B9F-DEFF-9B6B-7FCE-88BA2C8AF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8645064-763C-9F62-25AE-1E964008D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E6283C-2449-67E5-8085-95BBC03769B5}"/>
              </a:ext>
            </a:extLst>
          </p:cNvPr>
          <p:cNvSpPr txBox="1"/>
          <p:nvPr/>
        </p:nvSpPr>
        <p:spPr>
          <a:xfrm>
            <a:off x="1024128" y="2286000"/>
            <a:ext cx="5921618" cy="4023360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b="1" dirty="0"/>
              <a:t>Potential Improvements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Enhanced GPU Resource Utilization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Expanded Training Dataset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Fine-tuning Diffusion Models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Improving Style Consistency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Reducing Computational Overhead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Exploring More Advanced Architectures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/>
              <a:t>Goal:</a:t>
            </a:r>
            <a:r>
              <a:rPr lang="en-US" dirty="0"/>
              <a:t> Create More Robust and Efficient Style Transfer Models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6D798F-5784-435F-5A40-90FC7A6C57B2}"/>
              </a:ext>
            </a:extLst>
          </p:cNvPr>
          <p:cNvSpPr txBox="1"/>
          <p:nvPr/>
        </p:nvSpPr>
        <p:spPr>
          <a:xfrm>
            <a:off x="694944" y="2249424"/>
            <a:ext cx="5071872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8630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B14C0111-86AA-B377-753D-02A3CA89F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dirty="0"/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15FF00-562F-F67E-4A96-35ACDB565F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2000" y="2000042"/>
            <a:ext cx="4754880" cy="44746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45720" tIns="45720" rIns="45720" bIns="45720" numCol="1" rtlCol="0" anchorCtr="0" compatLnSpc="1">
            <a:prstTxWarp prst="textNoShape">
              <a:avLst/>
            </a:prstTxWarp>
            <a:no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lang="en-US" altLang="en-US" sz="2000" dirty="0"/>
              <a:t>Abstract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lang="en-US" altLang="en-US" sz="2000" dirty="0"/>
              <a:t>Introduction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Related Work 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Dataset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Methods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Results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Comparative Analysis 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Challenges 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Conclusion 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Future Work </a:t>
            </a:r>
          </a:p>
        </p:txBody>
      </p:sp>
      <p:pic>
        <p:nvPicPr>
          <p:cNvPr id="3" name="Picture 2" descr="A robot sitting on a pile of books&#10;&#10;AI-generated content may be incorrect.">
            <a:extLst>
              <a:ext uri="{FF2B5EF4-FFF2-40B4-BE49-F238E27FC236}">
                <a16:creationId xmlns:a16="http://schemas.microsoft.com/office/drawing/2014/main" id="{1735AA3D-1917-5A7F-8733-DC258C7FD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677" y="2286000"/>
            <a:ext cx="4102768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681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043D72-84A4-0870-8FFF-40FB4C77B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74A886E-E8EF-48CC-8764-20EAE4538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A240A-3D09-CC4F-7D35-FE0F0B19E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4077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sz="40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Any questions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B1993F9-CFC5-495F-9F26-199534453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1704" y="4831176"/>
            <a:ext cx="2743200" cy="0"/>
          </a:xfrm>
          <a:prstGeom prst="line">
            <a:avLst/>
          </a:prstGeom>
          <a:ln w="19050">
            <a:solidFill>
              <a:srgbClr val="EB93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Yellow question mark">
            <a:extLst>
              <a:ext uri="{FF2B5EF4-FFF2-40B4-BE49-F238E27FC236}">
                <a16:creationId xmlns:a16="http://schemas.microsoft.com/office/drawing/2014/main" id="{47A036C5-F106-29CD-FDDF-71D4A3C222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912" r="12912"/>
          <a:stretch/>
        </p:blipFill>
        <p:spPr>
          <a:xfrm>
            <a:off x="4654984" y="640080"/>
            <a:ext cx="6896936" cy="55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7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A85F7B3-F4E6-4FBF-B74E-43CAB468F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9152CD-4C4C-9E44-BE9B-72AB9835E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805" y="640080"/>
            <a:ext cx="480940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F2E30C-1333-5529-886B-FD732D3DC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806" y="3849539"/>
            <a:ext cx="4819340" cy="23674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000" b="1" cap="all" spc="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Venkatalakshmi Kottapalli</a:t>
            </a:r>
          </a:p>
          <a:p>
            <a:pPr algn="r">
              <a:lnSpc>
                <a:spcPct val="100000"/>
              </a:lnSpc>
              <a:spcBef>
                <a:spcPts val="0"/>
              </a:spcBef>
            </a:pPr>
            <a:r>
              <a:rPr lang="en-US" sz="2000" b="1" cap="all" spc="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Satvik </a:t>
            </a:r>
            <a:r>
              <a:rPr lang="en-US" sz="2000" b="1" cap="all" spc="2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kundargi</a:t>
            </a:r>
            <a:endParaRPr lang="en-US" sz="2000" b="1" cap="all" spc="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3741D5B-1709-4CDB-963A-CC3C74941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475488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76DEC749-9CD1-1267-C9B7-2215C2142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2952" y="700004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9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Abstract</a:t>
            </a:r>
            <a:endParaRPr lang="en-US" sz="5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C4DB1F-9A98-4D1B-2A00-5F5474C45706}"/>
              </a:ext>
            </a:extLst>
          </p:cNvPr>
          <p:cNvSpPr txBox="1"/>
          <p:nvPr/>
        </p:nvSpPr>
        <p:spPr>
          <a:xfrm>
            <a:off x="762000" y="2084832"/>
            <a:ext cx="5616818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000" dirty="0"/>
              <a:t>This project presents an image-to-image translation system that transforms real-world photographs into artwork inspired by the iconic style of Studio Ghibli.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2000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000" dirty="0"/>
              <a:t>By leveraging </a:t>
            </a:r>
            <a:r>
              <a:rPr lang="en-US" sz="2000" dirty="0" err="1"/>
              <a:t>CycleGAN</a:t>
            </a:r>
            <a:r>
              <a:rPr lang="en-US" sz="2000" dirty="0"/>
              <a:t>, Neural Style Transfer, and diffusion models, the system learns to map between photographic and artistic domains without the need for paired training data.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2000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2000" dirty="0"/>
              <a:t>This work showcases practical applications in digital art, film production, and creative media, while contributing to advancements in neural style transfer and generative AI.</a:t>
            </a:r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04ECD0-E107-BCC7-D0B4-002135DF4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DD6A37F-200A-FB06-AB36-1A3BDDE0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F74D41-5064-893B-E809-72AA0AD94873}"/>
              </a:ext>
            </a:extLst>
          </p:cNvPr>
          <p:cNvSpPr txBox="1"/>
          <p:nvPr/>
        </p:nvSpPr>
        <p:spPr>
          <a:xfrm>
            <a:off x="694943" y="2249424"/>
            <a:ext cx="5668909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2000" dirty="0">
                <a:effectLst/>
              </a:rPr>
              <a:t>  Transforming photos into </a:t>
            </a:r>
            <a:r>
              <a:rPr lang="en-US" sz="2000" b="1" dirty="0">
                <a:effectLst/>
              </a:rPr>
              <a:t>Studio Ghibli style</a:t>
            </a:r>
            <a:r>
              <a:rPr lang="en-US" sz="2000" dirty="0">
                <a:effectLst/>
              </a:rPr>
              <a:t> is a rising trend in digital art and social media.</a:t>
            </a: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2000" dirty="0">
                <a:effectLst/>
              </a:rPr>
              <a:t>  Ghibli’s aesthetic is known for </a:t>
            </a:r>
            <a:r>
              <a:rPr lang="en-US" sz="2000" b="1" dirty="0">
                <a:effectLst/>
              </a:rPr>
              <a:t>vibrant colors</a:t>
            </a:r>
            <a:r>
              <a:rPr lang="en-US" sz="2000" dirty="0">
                <a:effectLst/>
              </a:rPr>
              <a:t>, </a:t>
            </a:r>
            <a:r>
              <a:rPr lang="en-US" sz="2000" b="1" dirty="0">
                <a:effectLst/>
              </a:rPr>
              <a:t>imaginative landscapes</a:t>
            </a:r>
            <a:r>
              <a:rPr lang="en-US" sz="2000" dirty="0">
                <a:effectLst/>
              </a:rPr>
              <a:t>, and </a:t>
            </a:r>
            <a:r>
              <a:rPr lang="en-US" sz="2000" b="1" dirty="0">
                <a:effectLst/>
              </a:rPr>
              <a:t>dream-like visuals</a:t>
            </a:r>
            <a:r>
              <a:rPr lang="en-US" sz="2000" dirty="0">
                <a:effectLst/>
              </a:rPr>
              <a:t>.</a:t>
            </a: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2000" dirty="0">
                <a:effectLst/>
              </a:rPr>
              <a:t>  There's growing demand for </a:t>
            </a:r>
            <a:r>
              <a:rPr lang="en-US" sz="2000" b="1" dirty="0">
                <a:effectLst/>
              </a:rPr>
              <a:t>automated tools</a:t>
            </a:r>
            <a:r>
              <a:rPr lang="en-US" sz="2000" dirty="0">
                <a:effectLst/>
              </a:rPr>
              <a:t> to recreate this artistic style.</a:t>
            </a: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2000" dirty="0">
                <a:effectLst/>
              </a:rPr>
              <a:t>  Key challenge: </a:t>
            </a:r>
            <a:r>
              <a:rPr lang="en-US" sz="2000" b="1" dirty="0">
                <a:effectLst/>
              </a:rPr>
              <a:t>No paired training data</a:t>
            </a:r>
            <a:r>
              <a:rPr lang="en-US" sz="2000" dirty="0">
                <a:effectLst/>
              </a:rPr>
              <a:t> (no before-and-after examples).</a:t>
            </a: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</a:pPr>
            <a:r>
              <a:rPr lang="en-US" sz="2000" dirty="0">
                <a:effectLst/>
              </a:rPr>
              <a:t>  This project tackles the challenge using </a:t>
            </a:r>
            <a:r>
              <a:rPr lang="en-US" sz="2000" b="1" dirty="0" err="1">
                <a:effectLst/>
              </a:rPr>
              <a:t>CycleGAN</a:t>
            </a:r>
            <a:r>
              <a:rPr lang="en-US" sz="2000" dirty="0">
                <a:effectLst/>
              </a:rPr>
              <a:t>, </a:t>
            </a:r>
            <a:r>
              <a:rPr lang="en-US" sz="2000" b="1" dirty="0">
                <a:effectLst/>
              </a:rPr>
              <a:t>Neural Style Transfer</a:t>
            </a:r>
            <a:r>
              <a:rPr lang="en-US" sz="2000" dirty="0">
                <a:effectLst/>
              </a:rPr>
              <a:t>, and </a:t>
            </a:r>
            <a:r>
              <a:rPr lang="en-US" sz="2000" b="1" dirty="0">
                <a:effectLst/>
              </a:rPr>
              <a:t>Diffusion Models</a:t>
            </a:r>
            <a:r>
              <a:rPr lang="en-US" sz="2000" dirty="0">
                <a:effectLst/>
              </a:rPr>
              <a:t>—ideal for </a:t>
            </a:r>
            <a:r>
              <a:rPr lang="en-US" sz="2000" b="1" dirty="0">
                <a:effectLst/>
              </a:rPr>
              <a:t>unpaired image translation</a:t>
            </a:r>
            <a:r>
              <a:rPr lang="en-US" sz="2000" dirty="0">
                <a:effectLst/>
              </a:rPr>
              <a:t>.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22141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AA810-F7F1-8DEC-648C-F85F46DA7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26DEFB8-14B9-E3DA-75FB-C36C539CA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Related work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C9A33D-6E6A-7243-A43A-1BC4D6BE8D7B}"/>
              </a:ext>
            </a:extLst>
          </p:cNvPr>
          <p:cNvSpPr txBox="1"/>
          <p:nvPr/>
        </p:nvSpPr>
        <p:spPr>
          <a:xfrm>
            <a:off x="1024128" y="2286000"/>
            <a:ext cx="80182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1700" b="1" dirty="0">
                <a:effectLst/>
              </a:rPr>
              <a:t>Neural Style Transfer (NST)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 err="1">
                <a:effectLst/>
              </a:rPr>
              <a:t>Gatys</a:t>
            </a:r>
            <a:r>
              <a:rPr lang="en-US" sz="1700" b="1" dirty="0">
                <a:effectLst/>
              </a:rPr>
              <a:t> et al.</a:t>
            </a:r>
            <a:r>
              <a:rPr lang="en-US" sz="1700" dirty="0">
                <a:effectLst/>
              </a:rPr>
              <a:t> – Used CNNs to separate content and style for artistic synthesis. 🔗 </a:t>
            </a:r>
            <a:r>
              <a:rPr lang="en-US" sz="1700" u="sng" dirty="0">
                <a:effectLst/>
                <a:hlinkClick r:id="rId3"/>
              </a:rPr>
              <a:t>Paper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>
                <a:effectLst/>
              </a:rPr>
              <a:t>Johnson et al.</a:t>
            </a:r>
            <a:r>
              <a:rPr lang="en-US" sz="1700" dirty="0">
                <a:effectLst/>
              </a:rPr>
              <a:t> – Enabled real-time style transfer using perceptual loss. 🔗 </a:t>
            </a:r>
            <a:r>
              <a:rPr lang="en-US" sz="1700" u="sng" dirty="0">
                <a:effectLst/>
                <a:hlinkClick r:id="rId4"/>
              </a:rPr>
              <a:t>Paper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 err="1">
                <a:effectLst/>
              </a:rPr>
              <a:t>StyleBank</a:t>
            </a:r>
            <a:r>
              <a:rPr lang="en-US" sz="1700" dirty="0">
                <a:effectLst/>
              </a:rPr>
              <a:t> – Allowed multiple styles via interpretable filter banks. 🔗 </a:t>
            </a:r>
            <a:r>
              <a:rPr lang="en-US" sz="1700" u="sng" dirty="0">
                <a:effectLst/>
                <a:hlinkClick r:id="rId5"/>
              </a:rPr>
              <a:t>Paper</a:t>
            </a:r>
            <a:endParaRPr lang="en-US" sz="1700" dirty="0">
              <a:effectLst/>
            </a:endParaRP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1700" b="1" dirty="0">
                <a:effectLst/>
              </a:rPr>
              <a:t>Generative Adversarial Networks (GANs)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 err="1">
                <a:effectLst/>
              </a:rPr>
              <a:t>CycleGAN</a:t>
            </a:r>
            <a:r>
              <a:rPr lang="en-US" sz="1700" dirty="0">
                <a:effectLst/>
              </a:rPr>
              <a:t> – Unpaired image translation using cycle-consistency loss. 🔗 </a:t>
            </a:r>
            <a:r>
              <a:rPr lang="en-US" sz="1700" u="sng" dirty="0">
                <a:effectLst/>
                <a:hlinkClick r:id="rId6"/>
              </a:rPr>
              <a:t>Paper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>
                <a:effectLst/>
              </a:rPr>
              <a:t>Pix2Pix</a:t>
            </a:r>
            <a:r>
              <a:rPr lang="en-US" sz="1700" dirty="0">
                <a:effectLst/>
              </a:rPr>
              <a:t> – Paired image translation with conditional GANs. 🔗 </a:t>
            </a:r>
            <a:r>
              <a:rPr lang="en-US" sz="1700" u="sng" dirty="0">
                <a:effectLst/>
                <a:hlinkClick r:id="rId7"/>
              </a:rPr>
              <a:t>Paper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>
                <a:effectLst/>
              </a:rPr>
              <a:t>Contrastive Learning &amp; Discriminator Reuse</a:t>
            </a:r>
            <a:r>
              <a:rPr lang="en-US" sz="1700" dirty="0">
                <a:effectLst/>
              </a:rPr>
              <a:t> – Boosted translation with feature alignment and reuse. 🔗 </a:t>
            </a:r>
            <a:r>
              <a:rPr lang="en-US" sz="1700" u="sng" dirty="0">
                <a:effectLst/>
                <a:hlinkClick r:id="rId8"/>
              </a:rPr>
              <a:t>Paper</a:t>
            </a:r>
            <a:endParaRPr lang="en-US" sz="1700" u="sng" dirty="0">
              <a:effectLst/>
            </a:endParaRPr>
          </a:p>
          <a:p>
            <a:pPr marL="0" marR="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None/>
            </a:pPr>
            <a:r>
              <a:rPr lang="en-US" sz="1700" b="1" dirty="0">
                <a:effectLst/>
              </a:rPr>
              <a:t>Domain-Specific Stylization</a:t>
            </a:r>
            <a:endParaRPr lang="en-US" sz="1700" dirty="0">
              <a:effectLst/>
            </a:endParaRP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700" b="1" dirty="0">
                <a:effectLst/>
              </a:rPr>
              <a:t>Ghibli Diffusion Model</a:t>
            </a:r>
            <a:r>
              <a:rPr lang="en-US" sz="1700" dirty="0">
                <a:effectLst/>
              </a:rPr>
              <a:t> – Trained to replicate Studio Ghibli's visual style. https://huggingface.co/nitrosocke/Ghibli-Diffusion</a:t>
            </a:r>
          </a:p>
          <a:p>
            <a:pPr marL="342900" marR="0" lvl="0" indent="-342900" defTabSz="914400">
              <a:lnSpc>
                <a:spcPct val="90000"/>
              </a:lnSpc>
              <a:spcAft>
                <a:spcPts val="800"/>
              </a:spcAft>
              <a:buClr>
                <a:schemeClr val="accent1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700" dirty="0">
              <a:effectLst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E1348D-11C2-FE18-B7DE-5711EE3057F4}"/>
              </a:ext>
            </a:extLst>
          </p:cNvPr>
          <p:cNvSpPr txBox="1"/>
          <p:nvPr/>
        </p:nvSpPr>
        <p:spPr>
          <a:xfrm>
            <a:off x="694944" y="2249424"/>
            <a:ext cx="5071872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9959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75E7E-0611-F63A-EB97-24134B40C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0881E-E0AE-15F5-4BE4-E459440EF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b="1" dirty="0"/>
              <a:t>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0DCD87-615B-426F-66E7-55C09BF1F8B4}"/>
              </a:ext>
            </a:extLst>
          </p:cNvPr>
          <p:cNvSpPr txBox="1"/>
          <p:nvPr/>
        </p:nvSpPr>
        <p:spPr>
          <a:xfrm>
            <a:off x="694944" y="2249424"/>
            <a:ext cx="5071872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C8FCD7-D702-6481-445B-D670944270A4}"/>
              </a:ext>
            </a:extLst>
          </p:cNvPr>
          <p:cNvSpPr txBox="1"/>
          <p:nvPr/>
        </p:nvSpPr>
        <p:spPr>
          <a:xfrm>
            <a:off x="918972" y="2093976"/>
            <a:ext cx="6432804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b="1" dirty="0"/>
              <a:t>Real to Ghibli Image Dataset</a:t>
            </a:r>
          </a:p>
          <a:p>
            <a:pPr>
              <a:buNone/>
            </a:pPr>
            <a:endParaRPr lang="en-US" sz="2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Source</a:t>
            </a:r>
            <a:r>
              <a:rPr lang="en-US" sz="2000" dirty="0"/>
              <a:t>: </a:t>
            </a:r>
            <a:r>
              <a:rPr lang="en-US" sz="2000" dirty="0">
                <a:hlinkClick r:id="rId3"/>
              </a:rPr>
              <a:t>Kaggle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Total Images</a:t>
            </a:r>
            <a:r>
              <a:rPr lang="en-US" sz="2000" dirty="0"/>
              <a:t>: 5,000 high-quality 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Designed for </a:t>
            </a:r>
            <a:r>
              <a:rPr lang="en-US" sz="2000" b="1" dirty="0"/>
              <a:t>AI-driven style transfer</a:t>
            </a:r>
            <a:r>
              <a:rPr lang="en-US" sz="2000" dirty="0"/>
              <a:t> and </a:t>
            </a:r>
            <a:r>
              <a:rPr lang="en-US" sz="2000" b="1" dirty="0"/>
              <a:t>image-to-image translation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Two Subsets</a:t>
            </a:r>
            <a:r>
              <a:rPr lang="en-US" sz="20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trainA</a:t>
            </a:r>
            <a:r>
              <a:rPr lang="en-US" sz="2000" b="1" dirty="0"/>
              <a:t> (2,500 Real-World Images)</a:t>
            </a:r>
            <a:r>
              <a:rPr lang="en-US" sz="2000" dirty="0"/>
              <a:t>:</a:t>
            </a:r>
            <a:br>
              <a:rPr lang="en-US" sz="2000" dirty="0"/>
            </a:br>
            <a:r>
              <a:rPr lang="en-US" sz="2000" dirty="0"/>
              <a:t>Includes human faces, nature scenes, buildings, and vehicles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trainB_ghibli</a:t>
            </a:r>
            <a:r>
              <a:rPr lang="en-US" sz="2000" b="1" dirty="0"/>
              <a:t> (2,500 Ghibli-Style Images)</a:t>
            </a:r>
            <a:r>
              <a:rPr lang="en-US" sz="2000" dirty="0"/>
              <a:t>:</a:t>
            </a:r>
            <a:br>
              <a:rPr lang="en-US" sz="2000" dirty="0"/>
            </a:br>
            <a:r>
              <a:rPr lang="en-US" sz="2000" dirty="0"/>
              <a:t>Stylized visuals inspired by Studio Ghibli movies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Unpaired dataset</a:t>
            </a:r>
            <a:r>
              <a:rPr lang="en-US" sz="2000" dirty="0"/>
              <a:t>: No direct real-to-Ghibli image mapping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5860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4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lake with trees and mountains in the background&#10;&#10;AI-generated content may be incorrect.">
            <a:extLst>
              <a:ext uri="{FF2B5EF4-FFF2-40B4-BE49-F238E27FC236}">
                <a16:creationId xmlns:a16="http://schemas.microsoft.com/office/drawing/2014/main" id="{5BC69D37-085B-143E-F017-FB14508D2A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187" b="16219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349" y="3429000"/>
            <a:ext cx="7501651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56DCE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AFC2A6-4DE5-AA40-7F62-C99D89C0B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038BBB0-0644-69C5-0434-1837BCF09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000" b="1"/>
              <a:t>Cycle Gan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D12EB3-27B1-DA24-0E81-C3BD17D8BD01}"/>
              </a:ext>
            </a:extLst>
          </p:cNvPr>
          <p:cNvSpPr txBox="1"/>
          <p:nvPr/>
        </p:nvSpPr>
        <p:spPr>
          <a:xfrm>
            <a:off x="493778" y="1783080"/>
            <a:ext cx="4014214" cy="4489704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defTabSz="91440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sz="2000" b="1" dirty="0"/>
              <a:t>Unpaired Image-to-Image Translation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  <a:buNone/>
            </a:pPr>
            <a:endParaRPr lang="en-US" sz="2000" b="1" dirty="0"/>
          </a:p>
          <a:p>
            <a:pPr defTabSz="91440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sz="2000" b="1" dirty="0"/>
              <a:t>Key Components:</a:t>
            </a:r>
            <a:endParaRPr lang="en-US" sz="2000" dirty="0"/>
          </a:p>
          <a:p>
            <a:pPr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Dual Generator Networks </a:t>
            </a:r>
          </a:p>
          <a:p>
            <a:pPr marL="742950" lvl="1" indent="-28575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Real Photo → Ghibli Style Generator</a:t>
            </a:r>
          </a:p>
          <a:p>
            <a:pPr marL="742950" lvl="1" indent="-28575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Ghibli Style → Real Photo Generator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  <a:buNone/>
            </a:pPr>
            <a:endParaRPr lang="en-US" sz="2000" b="1" dirty="0"/>
          </a:p>
          <a:p>
            <a:pPr defTabSz="91440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 sz="2000" b="1" dirty="0"/>
              <a:t>Architecture Flow:</a:t>
            </a:r>
            <a:endParaRPr lang="en-US" sz="2000" dirty="0"/>
          </a:p>
          <a:p>
            <a:pPr defTabSz="9144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Input Real Photo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Generator Transforms Image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Discriminator Validates Style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/>
              <a:t>Cycle-Consistency Loss Ensures Content Preservation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None/>
            </a:pPr>
            <a:endParaRPr lang="en-US" sz="2000" dirty="0"/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471A52F-BCCF-F854-A130-FD909CDF0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613" y="640080"/>
            <a:ext cx="6865034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95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C228CA-3397-BE28-2F33-53DCEAB5C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AB9711F-9D4F-49B4-892B-FEF66AA2F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Oval 5">
            <a:extLst>
              <a:ext uri="{FF2B5EF4-FFF2-40B4-BE49-F238E27FC236}">
                <a16:creationId xmlns:a16="http://schemas.microsoft.com/office/drawing/2014/main" id="{3A32867E-64D3-4B51-85AC-D771EA43C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FD44988-8DFE-46FC-967A-F6DB26538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63104CD-8037-4022-8EEC-A32EDF615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995BD-F822-6990-62A5-7B1C4A75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3566407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sz="4400" b="1" spc="200"/>
              <a:t>Cyclegan results</a:t>
            </a:r>
          </a:p>
        </p:txBody>
      </p:sp>
      <p:pic>
        <p:nvPicPr>
          <p:cNvPr id="5" name="Picture 4" descr="A collage of a forest&#10;&#10;AI-generated content may be incorrect.">
            <a:extLst>
              <a:ext uri="{FF2B5EF4-FFF2-40B4-BE49-F238E27FC236}">
                <a16:creationId xmlns:a16="http://schemas.microsoft.com/office/drawing/2014/main" id="{8FAD4D4F-3CE7-4612-ADAA-441F9C279C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1454"/>
          <a:stretch>
            <a:fillRect/>
          </a:stretch>
        </p:blipFill>
        <p:spPr>
          <a:xfrm>
            <a:off x="4654984" y="10"/>
            <a:ext cx="7533742" cy="3674927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CBC29A-1047-453C-84AD-4E4EB59EE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wo images of animals in the woods&#10;&#10;AI-generated content may be incorrect.">
            <a:extLst>
              <a:ext uri="{FF2B5EF4-FFF2-40B4-BE49-F238E27FC236}">
                <a16:creationId xmlns:a16="http://schemas.microsoft.com/office/drawing/2014/main" id="{51C9FC01-E10F-84F4-4A98-949532F782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2" b="18622"/>
          <a:stretch>
            <a:fillRect/>
          </a:stretch>
        </p:blipFill>
        <p:spPr>
          <a:xfrm>
            <a:off x="4654984" y="3839593"/>
            <a:ext cx="7533742" cy="301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4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483</TotalTime>
  <Words>708</Words>
  <Application>Microsoft Office PowerPoint</Application>
  <PresentationFormat>Widescreen</PresentationFormat>
  <Paragraphs>168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Avenir Next LT Pro Light</vt:lpstr>
      <vt:lpstr>Calibri</vt:lpstr>
      <vt:lpstr>Courier New</vt:lpstr>
      <vt:lpstr>Sagona Book</vt:lpstr>
      <vt:lpstr>Symbol</vt:lpstr>
      <vt:lpstr>Tw Cen MT</vt:lpstr>
      <vt:lpstr>Tw Cen MT Condensed</vt:lpstr>
      <vt:lpstr>Wingdings</vt:lpstr>
      <vt:lpstr>Wingdings 3</vt:lpstr>
      <vt:lpstr>Integral</vt:lpstr>
      <vt:lpstr>Real-to-Ghibli Image Translation</vt:lpstr>
      <vt:lpstr>Agenda</vt:lpstr>
      <vt:lpstr>Abstract</vt:lpstr>
      <vt:lpstr>Introduction</vt:lpstr>
      <vt:lpstr>Related work</vt:lpstr>
      <vt:lpstr>Dataset</vt:lpstr>
      <vt:lpstr>Methods</vt:lpstr>
      <vt:lpstr>Cycle Gan</vt:lpstr>
      <vt:lpstr>Cyclegan results</vt:lpstr>
      <vt:lpstr>Neural style transfer</vt:lpstr>
      <vt:lpstr>NST Results</vt:lpstr>
      <vt:lpstr>Ghibli diffusion model</vt:lpstr>
      <vt:lpstr>Diffusion model results</vt:lpstr>
      <vt:lpstr>Comparison</vt:lpstr>
      <vt:lpstr>PowerPoint Presentation</vt:lpstr>
      <vt:lpstr>Best Model</vt:lpstr>
      <vt:lpstr>Challenges</vt:lpstr>
      <vt:lpstr>Conclusion</vt:lpstr>
      <vt:lpstr>Future work</vt:lpstr>
      <vt:lpstr>Any questions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Venkatalakshmi Kottapalli</dc:creator>
  <cp:lastModifiedBy>Venkatalakshmi Kottapalli</cp:lastModifiedBy>
  <cp:revision>1</cp:revision>
  <dcterms:created xsi:type="dcterms:W3CDTF">2025-05-11T18:09:59Z</dcterms:created>
  <dcterms:modified xsi:type="dcterms:W3CDTF">2025-05-13T22:57:51Z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